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Default Extension="bin" ContentType="application/vnd.openxmlformats-officedocument.presentationml.printerSettings"/>
  <Override PartName="/ppt/diagrams/colors2.xml" ContentType="application/vnd.openxmlformats-officedocument.drawingml.diagramColors+xml"/>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slideLayouts/slideLayout24.xml" ContentType="application/vnd.openxmlformats-officedocument.presentationml.slideLayout+xml"/>
  <Override PartName="/ppt/theme/theme1.xml" ContentType="application/vnd.openxmlformats-officedocument.theme+xml"/>
  <Override PartName="/ppt/diagrams/drawing3.xml" ContentType="application/vnd.ms-office.drawingml.diagramDrawing+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17.xml" ContentType="application/vnd.openxmlformats-officedocument.presentationml.notesSlide+xml"/>
  <Override PartName="/ppt/diagrams/data2.xml" ContentType="application/vnd.openxmlformats-officedocument.drawingml.diagramData+xml"/>
  <Override PartName="/ppt/notesSlides/notesSlide6.xml" ContentType="application/vnd.openxmlformats-officedocument.presentationml.notesSlide+xml"/>
  <Override PartName="/ppt/diagrams/quickStyle1.xml" ContentType="application/vnd.openxmlformats-officedocument.drawingml.diagramStyl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slideLayouts/slideLayout14.xml" ContentType="application/vnd.openxmlformats-officedocument.presentationml.slideLayout+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diagrams/colors3.xml" ContentType="application/vnd.openxmlformats-officedocument.drawingml.diagramColors+xml"/>
  <Override PartName="/ppt/slides/slide20.xml" ContentType="application/vnd.openxmlformats-officedocument.presentationml.slide+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slideLayouts/slideLayout25.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diagrams/layout2.xml" ContentType="application/vnd.openxmlformats-officedocument.drawingml.diagram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diagrams/data3.xml" ContentType="application/vnd.openxmlformats-officedocument.drawingml.diagramData+xml"/>
  <Default Extension="jpeg" ContentType="image/jpeg"/>
  <Override PartName="/ppt/diagrams/quickStyle2.xml" ContentType="application/vnd.openxmlformats-officedocument.drawingml.diagramStyle+xml"/>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notesSlides/notesSlide9.xml" ContentType="application/vnd.openxmlformats-officedocument.presentationml.notesSlide+xml"/>
  <Override PartName="/ppt/slideLayouts/slideLayout15.xml" ContentType="application/vnd.openxmlformats-officedocument.presentationml.slideLayout+xml"/>
  <Default Extension="emf" ContentType="image/x-emf"/>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diagrams/drawing1.xml" ContentType="application/vnd.ms-office.drawingml.diagramDrawing+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s/slide63.xml" ContentType="application/vnd.openxmlformats-officedocument.presentationml.slide+xml"/>
  <Override PartName="/ppt/slideLayouts/slideLayout12.xml" ContentType="application/vnd.openxmlformats-officedocument.presentationml.slideLayout+xml"/>
  <Override PartName="/ppt/diagrams/layout3.xml" ContentType="application/vnd.openxmlformats-officedocument.drawingml.diagramLayout+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diagrams/colors1.xml" ContentType="application/vnd.openxmlformats-officedocument.drawingml.diagramColors+xml"/>
  <Override PartName="/ppt/slides/slide51.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viewProps.xml" ContentType="application/vnd.openxmlformats-officedocument.presentationml.viewProps+xml"/>
  <Override PartName="/ppt/slides/slide29.xml" ContentType="application/vnd.openxmlformats-officedocument.presentationml.slide+xml"/>
  <Override PartName="/ppt/slideLayouts/slideLayout16.xml" ContentType="application/vnd.openxmlformats-officedocument.presentationml.slideLayout+xml"/>
  <Override PartName="/ppt/notesSlides/notesSlide10.xml" ContentType="application/vnd.openxmlformats-officedocument.presentationml.notes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presentation.xml" ContentType="application/vnd.openxmlformats-officedocument.presentationml.presentation.main+xml"/>
  <Override PartName="/ppt/slides/slide2.xml" ContentType="application/vnd.openxmlformats-officedocument.presentationml.slide+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slideLayouts/slideLayout23.xml" ContentType="application/vnd.openxmlformats-officedocument.presentationml.slideLayout+xml"/>
  <Override PartName="/ppt/diagrams/drawing2.xml" ContentType="application/vnd.ms-office.drawingml.diagramDrawing+xml"/>
  <Override PartName="/ppt/notesSlides/notesSlide16.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slides/slide59.xml" ContentType="application/vnd.openxmlformats-officedocument.presentationml.slide+xml"/>
  <Override PartName="/ppt/notesSlides/notesSlide21.xml" ContentType="application/vnd.openxmlformats-officedocument.presentationml.notesSlide+xml"/>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s/slide26.xml" ContentType="application/vnd.openxmlformats-officedocument.presentationml.slide+xml"/>
  <Override PartName="/ppt/slides/slide45.xml" ContentType="application/vnd.openxmlformats-officedocument.presentationml.slide+xml"/>
  <Override PartName="/ppt/slides/slide10.xml" ContentType="application/vnd.openxmlformats-officedocument.presentationml.slide+xml"/>
  <Override PartName="/ppt/slides/slide64.xml" ContentType="application/vnd.openxmlformats-officedocument.presentationml.slide+xml"/>
  <Override PartName="/ppt/slideLayouts/slideLayout13.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2" r:id="rId1"/>
    <p:sldMasterId id="2147483709" r:id="rId2"/>
  </p:sldMasterIdLst>
  <p:notesMasterIdLst>
    <p:notesMasterId r:id="rId69"/>
  </p:notesMasterIdLst>
  <p:sldIdLst>
    <p:sldId id="425" r:id="rId3"/>
    <p:sldId id="437" r:id="rId4"/>
    <p:sldId id="426" r:id="rId5"/>
    <p:sldId id="427" r:id="rId6"/>
    <p:sldId id="428" r:id="rId7"/>
    <p:sldId id="429" r:id="rId8"/>
    <p:sldId id="430" r:id="rId9"/>
    <p:sldId id="431" r:id="rId10"/>
    <p:sldId id="432" r:id="rId11"/>
    <p:sldId id="433" r:id="rId12"/>
    <p:sldId id="434" r:id="rId13"/>
    <p:sldId id="435" r:id="rId14"/>
    <p:sldId id="436" r:id="rId15"/>
    <p:sldId id="438" r:id="rId16"/>
    <p:sldId id="439" r:id="rId17"/>
    <p:sldId id="440" r:id="rId18"/>
    <p:sldId id="441" r:id="rId19"/>
    <p:sldId id="442" r:id="rId20"/>
    <p:sldId id="443" r:id="rId21"/>
    <p:sldId id="444" r:id="rId22"/>
    <p:sldId id="445" r:id="rId23"/>
    <p:sldId id="446" r:id="rId24"/>
    <p:sldId id="447" r:id="rId25"/>
    <p:sldId id="448" r:id="rId26"/>
    <p:sldId id="475" r:id="rId27"/>
    <p:sldId id="474" r:id="rId28"/>
    <p:sldId id="473" r:id="rId29"/>
    <p:sldId id="472" r:id="rId30"/>
    <p:sldId id="471" r:id="rId31"/>
    <p:sldId id="470" r:id="rId32"/>
    <p:sldId id="469" r:id="rId33"/>
    <p:sldId id="479" r:id="rId34"/>
    <p:sldId id="478" r:id="rId35"/>
    <p:sldId id="449" r:id="rId36"/>
    <p:sldId id="451" r:id="rId37"/>
    <p:sldId id="467" r:id="rId38"/>
    <p:sldId id="468" r:id="rId39"/>
    <p:sldId id="454" r:id="rId40"/>
    <p:sldId id="455" r:id="rId41"/>
    <p:sldId id="456" r:id="rId42"/>
    <p:sldId id="457" r:id="rId43"/>
    <p:sldId id="458" r:id="rId44"/>
    <p:sldId id="459" r:id="rId45"/>
    <p:sldId id="460" r:id="rId46"/>
    <p:sldId id="461" r:id="rId47"/>
    <p:sldId id="462" r:id="rId48"/>
    <p:sldId id="463" r:id="rId49"/>
    <p:sldId id="464" r:id="rId50"/>
    <p:sldId id="465" r:id="rId51"/>
    <p:sldId id="466" r:id="rId52"/>
    <p:sldId id="480" r:id="rId53"/>
    <p:sldId id="483" r:id="rId54"/>
    <p:sldId id="484" r:id="rId55"/>
    <p:sldId id="485" r:id="rId56"/>
    <p:sldId id="486" r:id="rId57"/>
    <p:sldId id="487" r:id="rId58"/>
    <p:sldId id="488" r:id="rId59"/>
    <p:sldId id="489" r:id="rId60"/>
    <p:sldId id="490" r:id="rId61"/>
    <p:sldId id="491" r:id="rId62"/>
    <p:sldId id="492" r:id="rId63"/>
    <p:sldId id="493" r:id="rId64"/>
    <p:sldId id="494" r:id="rId65"/>
    <p:sldId id="495" r:id="rId66"/>
    <p:sldId id="496" r:id="rId67"/>
    <p:sldId id="498" r:id="rId68"/>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 uri="{2D200454-40CA-4A62-9FC3-DE9A4176ACB9}">
      <p15:notes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extLst>
      <p:ext uri="{EC167BDD-8182-4AB7-AECC-EB403E3ABB37}">
        <p14:laserClr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
      </p:ext>
    </p:extLst>
  </p:showPr>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390" autoAdjust="0"/>
    <p:restoredTop sz="88007" autoAdjust="0"/>
  </p:normalViewPr>
  <p:slideViewPr>
    <p:cSldViewPr>
      <p:cViewPr>
        <p:scale>
          <a:sx n="100" d="100"/>
          <a:sy n="100" d="100"/>
        </p:scale>
        <p:origin x="-2712" y="-1512"/>
      </p:cViewPr>
      <p:guideLst>
        <p:guide orient="horz" pos="2160"/>
        <p:guide pos="2880"/>
      </p:guideLst>
    </p:cSldViewPr>
  </p:slideViewPr>
  <p:notesTextViewPr>
    <p:cViewPr>
      <p:scale>
        <a:sx n="1" d="1"/>
        <a:sy n="1" d="1"/>
      </p:scale>
      <p:origin x="0" y="0"/>
    </p:cViewPr>
  </p:notesTextViewPr>
  <p:sorterViewPr>
    <p:cViewPr varScale="1">
      <p:scale>
        <a:sx n="1" d="1"/>
        <a:sy n="1" d="1"/>
      </p:scale>
      <p:origin x="0" y="0"/>
    </p:cViewPr>
  </p:sorterViewPr>
  <p:notesViewPr>
    <p:cSldViewPr>
      <p:cViewPr varScale="1">
        <p:scale>
          <a:sx n="74" d="100"/>
          <a:sy n="74" d="100"/>
        </p:scale>
        <p:origin x="3150" y="66"/>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63" Type="http://schemas.openxmlformats.org/officeDocument/2006/relationships/slide" Target="slides/slide61.xml"/><Relationship Id="rId64" Type="http://schemas.openxmlformats.org/officeDocument/2006/relationships/slide" Target="slides/slide62.xml"/><Relationship Id="rId65" Type="http://schemas.openxmlformats.org/officeDocument/2006/relationships/slide" Target="slides/slide63.xml"/><Relationship Id="rId66" Type="http://schemas.openxmlformats.org/officeDocument/2006/relationships/slide" Target="slides/slide64.xml"/><Relationship Id="rId67" Type="http://schemas.openxmlformats.org/officeDocument/2006/relationships/slide" Target="slides/slide65.xml"/><Relationship Id="rId68" Type="http://schemas.openxmlformats.org/officeDocument/2006/relationships/slide" Target="slides/slide66.xml"/><Relationship Id="rId69" Type="http://schemas.openxmlformats.org/officeDocument/2006/relationships/notesMaster" Target="notesMasters/notesMaster1.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slide" Target="slides/slide51.xml"/><Relationship Id="rId54" Type="http://schemas.openxmlformats.org/officeDocument/2006/relationships/slide" Target="slides/slide52.xml"/><Relationship Id="rId55" Type="http://schemas.openxmlformats.org/officeDocument/2006/relationships/slide" Target="slides/slide53.xml"/><Relationship Id="rId56" Type="http://schemas.openxmlformats.org/officeDocument/2006/relationships/slide" Target="slides/slide54.xml"/><Relationship Id="rId57" Type="http://schemas.openxmlformats.org/officeDocument/2006/relationships/slide" Target="slides/slide55.xml"/><Relationship Id="rId58" Type="http://schemas.openxmlformats.org/officeDocument/2006/relationships/slide" Target="slides/slide56.xml"/><Relationship Id="rId59" Type="http://schemas.openxmlformats.org/officeDocument/2006/relationships/slide" Target="slides/slide5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70" Type="http://schemas.openxmlformats.org/officeDocument/2006/relationships/printerSettings" Target="printerSettings/printerSettings1.bin"/><Relationship Id="rId71" Type="http://schemas.openxmlformats.org/officeDocument/2006/relationships/presProps" Target="presProps.xml"/><Relationship Id="rId72" Type="http://schemas.openxmlformats.org/officeDocument/2006/relationships/viewProps" Target="viewProp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73" Type="http://schemas.openxmlformats.org/officeDocument/2006/relationships/theme" Target="theme/theme1.xml"/><Relationship Id="rId74" Type="http://schemas.openxmlformats.org/officeDocument/2006/relationships/tableStyles" Target="tableStyles.xml"/><Relationship Id="rId60" Type="http://schemas.openxmlformats.org/officeDocument/2006/relationships/slide" Target="slides/slide58.xml"/><Relationship Id="rId61" Type="http://schemas.openxmlformats.org/officeDocument/2006/relationships/slide" Target="slides/slide59.xml"/><Relationship Id="rId62" Type="http://schemas.openxmlformats.org/officeDocument/2006/relationships/slide" Target="slides/slide60.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C5B9F0-4E57-47EF-B961-386DC1213F81}" type="doc">
      <dgm:prSet loTypeId="urn:microsoft.com/office/officeart/2005/8/layout/process1" loCatId="process" qsTypeId="urn:microsoft.com/office/officeart/2005/8/quickstyle/simple1" qsCatId="simple" csTypeId="urn:microsoft.com/office/officeart/2005/8/colors/colorful5" csCatId="colorful" phldr="1"/>
      <dgm:spPr/>
    </dgm:pt>
    <dgm:pt modelId="{58E65B6B-394D-4CAD-938A-8BF9F25EF516}">
      <dgm:prSet phldrT="[Texte]" custT="1"/>
      <dgm:spPr/>
      <dgm:t>
        <a:bodyPr/>
        <a:lstStyle/>
        <a:p>
          <a:pPr algn="ctr"/>
          <a:r>
            <a:rPr lang="en-US" sz="2800" b="1" dirty="0" smtClean="0"/>
            <a:t>Phase 1</a:t>
          </a:r>
          <a:endParaRPr lang="en-US" sz="2800" b="1" dirty="0"/>
        </a:p>
      </dgm:t>
    </dgm:pt>
    <dgm:pt modelId="{9ECC1F4A-ED0A-4EC4-A7A4-95A4F4C57008}" type="parTrans" cxnId="{DC0AA903-2AF1-47D9-A202-8DF208FBE00E}">
      <dgm:prSet/>
      <dgm:spPr/>
      <dgm:t>
        <a:bodyPr/>
        <a:lstStyle/>
        <a:p>
          <a:endParaRPr lang="en-US"/>
        </a:p>
      </dgm:t>
    </dgm:pt>
    <dgm:pt modelId="{B1D53330-8BFC-438F-BBF4-0DB6C2863493}" type="sibTrans" cxnId="{DC0AA903-2AF1-47D9-A202-8DF208FBE00E}">
      <dgm:prSet/>
      <dgm:spPr/>
      <dgm:t>
        <a:bodyPr/>
        <a:lstStyle/>
        <a:p>
          <a:endParaRPr lang="en-US"/>
        </a:p>
      </dgm:t>
    </dgm:pt>
    <dgm:pt modelId="{0EFF084D-942A-40D6-B768-D1A6D2ECADA5}">
      <dgm:prSet phldrT="[Texte]" custT="1"/>
      <dgm:spPr/>
      <dgm:t>
        <a:bodyPr/>
        <a:lstStyle/>
        <a:p>
          <a:pPr algn="ctr"/>
          <a:r>
            <a:rPr lang="en-US" sz="2800" b="1" dirty="0" smtClean="0"/>
            <a:t>Phase 2 </a:t>
          </a:r>
          <a:endParaRPr lang="en-US" sz="2800" b="1" dirty="0"/>
        </a:p>
      </dgm:t>
    </dgm:pt>
    <dgm:pt modelId="{F81DA906-3C64-45A4-9FEF-E7F6DC4A8B40}" type="parTrans" cxnId="{1FEE23C2-B30F-4FDF-ABC6-EB554C52B2A2}">
      <dgm:prSet/>
      <dgm:spPr/>
      <dgm:t>
        <a:bodyPr/>
        <a:lstStyle/>
        <a:p>
          <a:endParaRPr lang="en-US"/>
        </a:p>
      </dgm:t>
    </dgm:pt>
    <dgm:pt modelId="{FD31EF13-2BC5-412F-A92B-9E7109E52758}" type="sibTrans" cxnId="{1FEE23C2-B30F-4FDF-ABC6-EB554C52B2A2}">
      <dgm:prSet/>
      <dgm:spPr/>
      <dgm:t>
        <a:bodyPr/>
        <a:lstStyle/>
        <a:p>
          <a:endParaRPr lang="en-US"/>
        </a:p>
      </dgm:t>
    </dgm:pt>
    <dgm:pt modelId="{B7283633-3CF9-4823-9F2A-C906A5309E9C}">
      <dgm:prSet phldrT="[Texte]" custT="1"/>
      <dgm:spPr/>
      <dgm:t>
        <a:bodyPr/>
        <a:lstStyle/>
        <a:p>
          <a:pPr algn="l"/>
          <a:r>
            <a:rPr lang="en-US" sz="2400" dirty="0" smtClean="0"/>
            <a:t>Interview with Key Informants</a:t>
          </a:r>
          <a:endParaRPr lang="en-US" sz="2400" dirty="0"/>
        </a:p>
      </dgm:t>
    </dgm:pt>
    <dgm:pt modelId="{6852AE5D-C1C0-4CC1-9212-8EC57FFDE827}" type="parTrans" cxnId="{D3A3167E-A747-4A5B-ADA2-75DA8C2A3256}">
      <dgm:prSet/>
      <dgm:spPr/>
      <dgm:t>
        <a:bodyPr/>
        <a:lstStyle/>
        <a:p>
          <a:endParaRPr lang="en-US"/>
        </a:p>
      </dgm:t>
    </dgm:pt>
    <dgm:pt modelId="{6EB2C3EF-14AA-44EB-9DED-F2A99C12A605}" type="sibTrans" cxnId="{D3A3167E-A747-4A5B-ADA2-75DA8C2A3256}">
      <dgm:prSet/>
      <dgm:spPr/>
      <dgm:t>
        <a:bodyPr/>
        <a:lstStyle/>
        <a:p>
          <a:endParaRPr lang="en-US"/>
        </a:p>
      </dgm:t>
    </dgm:pt>
    <dgm:pt modelId="{0314D887-F24E-40B1-AF7D-8AB66A19781D}">
      <dgm:prSet phldrT="[Texte]"/>
      <dgm:spPr/>
      <dgm:t>
        <a:bodyPr/>
        <a:lstStyle/>
        <a:p>
          <a:pPr algn="l"/>
          <a:endParaRPr lang="en-US" sz="1600" dirty="0"/>
        </a:p>
      </dgm:t>
    </dgm:pt>
    <dgm:pt modelId="{97287F45-ED9D-4AE6-A9A9-F2066C1E82BE}" type="parTrans" cxnId="{91E520E9-6AC4-4354-ADED-57F4CF829643}">
      <dgm:prSet/>
      <dgm:spPr/>
      <dgm:t>
        <a:bodyPr/>
        <a:lstStyle/>
        <a:p>
          <a:endParaRPr lang="en-US"/>
        </a:p>
      </dgm:t>
    </dgm:pt>
    <dgm:pt modelId="{22EAFA0C-1580-4CD0-87A1-D4E2B6FB4D55}" type="sibTrans" cxnId="{91E520E9-6AC4-4354-ADED-57F4CF829643}">
      <dgm:prSet/>
      <dgm:spPr/>
      <dgm:t>
        <a:bodyPr/>
        <a:lstStyle/>
        <a:p>
          <a:endParaRPr lang="en-US"/>
        </a:p>
      </dgm:t>
    </dgm:pt>
    <dgm:pt modelId="{6C79C201-4A06-48F0-ABF5-9D7BE3188D1E}">
      <dgm:prSet phldrT="[Texte]" custT="1"/>
      <dgm:spPr/>
      <dgm:t>
        <a:bodyPr/>
        <a:lstStyle/>
        <a:p>
          <a:pPr algn="l"/>
          <a:r>
            <a:rPr lang="en-US" sz="2400" dirty="0" smtClean="0"/>
            <a:t>Define the content and format</a:t>
          </a:r>
          <a:endParaRPr lang="en-US" sz="2400" dirty="0"/>
        </a:p>
      </dgm:t>
    </dgm:pt>
    <dgm:pt modelId="{8E8708F8-711D-4BDB-896A-A35B9090F350}" type="parTrans" cxnId="{324359F8-B00C-4338-9D91-02CAD78B4C9F}">
      <dgm:prSet/>
      <dgm:spPr/>
      <dgm:t>
        <a:bodyPr/>
        <a:lstStyle/>
        <a:p>
          <a:endParaRPr lang="en-US"/>
        </a:p>
      </dgm:t>
    </dgm:pt>
    <dgm:pt modelId="{A163F676-25EE-487A-81EE-A06714F823CC}" type="sibTrans" cxnId="{324359F8-B00C-4338-9D91-02CAD78B4C9F}">
      <dgm:prSet/>
      <dgm:spPr/>
      <dgm:t>
        <a:bodyPr/>
        <a:lstStyle/>
        <a:p>
          <a:endParaRPr lang="en-US"/>
        </a:p>
      </dgm:t>
    </dgm:pt>
    <dgm:pt modelId="{DA4D16A3-FC40-47EE-8DFF-537570621D0D}">
      <dgm:prSet phldrT="[Texte]" custT="1"/>
      <dgm:spPr/>
      <dgm:t>
        <a:bodyPr/>
        <a:lstStyle/>
        <a:p>
          <a:pPr algn="l"/>
          <a:r>
            <a:rPr lang="en-US" sz="2400" dirty="0" smtClean="0"/>
            <a:t>Analyze the data</a:t>
          </a:r>
          <a:endParaRPr lang="en-US" sz="2400" dirty="0"/>
        </a:p>
      </dgm:t>
    </dgm:pt>
    <dgm:pt modelId="{1B07B942-3631-4D11-9C63-D0B6F8C67A93}" type="parTrans" cxnId="{5CCC2B9E-87E2-4AF0-81E3-5FF644F2CDBD}">
      <dgm:prSet/>
      <dgm:spPr/>
      <dgm:t>
        <a:bodyPr/>
        <a:lstStyle/>
        <a:p>
          <a:endParaRPr lang="en-US"/>
        </a:p>
      </dgm:t>
    </dgm:pt>
    <dgm:pt modelId="{40834651-8836-41BF-92C4-5EF8C7B174E4}" type="sibTrans" cxnId="{5CCC2B9E-87E2-4AF0-81E3-5FF644F2CDBD}">
      <dgm:prSet/>
      <dgm:spPr/>
      <dgm:t>
        <a:bodyPr/>
        <a:lstStyle/>
        <a:p>
          <a:endParaRPr lang="en-US"/>
        </a:p>
      </dgm:t>
    </dgm:pt>
    <dgm:pt modelId="{17719347-6E95-485E-AB0D-BED65079EDD1}">
      <dgm:prSet phldrT="[Texte]"/>
      <dgm:spPr/>
      <dgm:t>
        <a:bodyPr/>
        <a:lstStyle/>
        <a:p>
          <a:pPr algn="l"/>
          <a:r>
            <a:rPr lang="en-US" sz="2100" dirty="0" smtClean="0"/>
            <a:t>Design a google form for continued data collection</a:t>
          </a:r>
          <a:endParaRPr lang="en-US" sz="2100" dirty="0"/>
        </a:p>
      </dgm:t>
    </dgm:pt>
    <dgm:pt modelId="{7AFD943B-B8BE-4D9B-B333-365FBD195497}" type="parTrans" cxnId="{FE949699-F6ED-4E1F-BED4-A74008C74348}">
      <dgm:prSet/>
      <dgm:spPr/>
      <dgm:t>
        <a:bodyPr/>
        <a:lstStyle/>
        <a:p>
          <a:endParaRPr lang="en-US"/>
        </a:p>
      </dgm:t>
    </dgm:pt>
    <dgm:pt modelId="{37D59AC1-1EAE-41F4-B32A-C616DBBC3A7B}" type="sibTrans" cxnId="{FE949699-F6ED-4E1F-BED4-A74008C74348}">
      <dgm:prSet/>
      <dgm:spPr/>
      <dgm:t>
        <a:bodyPr/>
        <a:lstStyle/>
        <a:p>
          <a:endParaRPr lang="en-US"/>
        </a:p>
      </dgm:t>
    </dgm:pt>
    <dgm:pt modelId="{28D88232-384C-49C7-A2EE-614D31AF4B62}">
      <dgm:prSet phldrT="[Texte]"/>
      <dgm:spPr/>
      <dgm:t>
        <a:bodyPr/>
        <a:lstStyle/>
        <a:p>
          <a:pPr algn="l"/>
          <a:r>
            <a:rPr lang="en-US" sz="2100" dirty="0" smtClean="0"/>
            <a:t>Keep the content updated</a:t>
          </a:r>
          <a:endParaRPr lang="en-US" sz="2100" dirty="0"/>
        </a:p>
      </dgm:t>
    </dgm:pt>
    <dgm:pt modelId="{6B748472-C3CC-4CA2-A865-976BCDA0B325}" type="parTrans" cxnId="{1A0D3349-44E3-4DD7-879C-B72BF8CFEB23}">
      <dgm:prSet/>
      <dgm:spPr/>
      <dgm:t>
        <a:bodyPr/>
        <a:lstStyle/>
        <a:p>
          <a:endParaRPr lang="en-US"/>
        </a:p>
      </dgm:t>
    </dgm:pt>
    <dgm:pt modelId="{95995F65-2691-4ABB-AD4B-BFE6E9BB991C}" type="sibTrans" cxnId="{1A0D3349-44E3-4DD7-879C-B72BF8CFEB23}">
      <dgm:prSet/>
      <dgm:spPr/>
      <dgm:t>
        <a:bodyPr/>
        <a:lstStyle/>
        <a:p>
          <a:endParaRPr lang="en-US"/>
        </a:p>
      </dgm:t>
    </dgm:pt>
    <dgm:pt modelId="{290A8F52-5854-4449-98B4-4756E769258B}">
      <dgm:prSet phldrT="[Texte]"/>
      <dgm:spPr/>
      <dgm:t>
        <a:bodyPr/>
        <a:lstStyle/>
        <a:p>
          <a:pPr algn="l"/>
          <a:r>
            <a:rPr lang="en-US" sz="2100" dirty="0" smtClean="0"/>
            <a:t>Share with stakeholders</a:t>
          </a:r>
          <a:endParaRPr lang="en-US" sz="2100" dirty="0"/>
        </a:p>
      </dgm:t>
    </dgm:pt>
    <dgm:pt modelId="{C799AECE-57A9-44B7-9F8D-263E78B3E9C7}" type="parTrans" cxnId="{B944D8EB-BD57-451E-A2CE-8086555C4409}">
      <dgm:prSet/>
      <dgm:spPr/>
      <dgm:t>
        <a:bodyPr/>
        <a:lstStyle/>
        <a:p>
          <a:endParaRPr lang="en-US"/>
        </a:p>
      </dgm:t>
    </dgm:pt>
    <dgm:pt modelId="{D69F7A1D-1D41-4141-8E03-7DAB84CC784A}" type="sibTrans" cxnId="{B944D8EB-BD57-451E-A2CE-8086555C4409}">
      <dgm:prSet/>
      <dgm:spPr/>
      <dgm:t>
        <a:bodyPr/>
        <a:lstStyle/>
        <a:p>
          <a:endParaRPr lang="en-US"/>
        </a:p>
      </dgm:t>
    </dgm:pt>
    <dgm:pt modelId="{A2327CC1-096D-4E3F-B19B-CE5E42E11649}" type="pres">
      <dgm:prSet presAssocID="{A0C5B9F0-4E57-47EF-B961-386DC1213F81}" presName="Name0" presStyleCnt="0">
        <dgm:presLayoutVars>
          <dgm:dir/>
          <dgm:resizeHandles val="exact"/>
        </dgm:presLayoutVars>
      </dgm:prSet>
      <dgm:spPr/>
    </dgm:pt>
    <dgm:pt modelId="{7C814049-67DA-474F-B368-A398D4D6E0F2}" type="pres">
      <dgm:prSet presAssocID="{58E65B6B-394D-4CAD-938A-8BF9F25EF516}" presName="node" presStyleLbl="node1" presStyleIdx="0" presStyleCnt="2">
        <dgm:presLayoutVars>
          <dgm:bulletEnabled val="1"/>
        </dgm:presLayoutVars>
      </dgm:prSet>
      <dgm:spPr/>
      <dgm:t>
        <a:bodyPr/>
        <a:lstStyle/>
        <a:p>
          <a:endParaRPr lang="en-US"/>
        </a:p>
      </dgm:t>
    </dgm:pt>
    <dgm:pt modelId="{E12235C1-11F0-4069-85BC-3CCFA3B81D83}" type="pres">
      <dgm:prSet presAssocID="{B1D53330-8BFC-438F-BBF4-0DB6C2863493}" presName="sibTrans" presStyleLbl="sibTrans2D1" presStyleIdx="0" presStyleCnt="1"/>
      <dgm:spPr/>
      <dgm:t>
        <a:bodyPr/>
        <a:lstStyle/>
        <a:p>
          <a:endParaRPr lang="en-US"/>
        </a:p>
      </dgm:t>
    </dgm:pt>
    <dgm:pt modelId="{3CE86404-DC7A-424A-8CE6-1C3F944F6BC1}" type="pres">
      <dgm:prSet presAssocID="{B1D53330-8BFC-438F-BBF4-0DB6C2863493}" presName="connectorText" presStyleLbl="sibTrans2D1" presStyleIdx="0" presStyleCnt="1"/>
      <dgm:spPr/>
      <dgm:t>
        <a:bodyPr/>
        <a:lstStyle/>
        <a:p>
          <a:endParaRPr lang="en-US"/>
        </a:p>
      </dgm:t>
    </dgm:pt>
    <dgm:pt modelId="{349652D2-B3D5-4505-BA75-8EA0BC6028AF}" type="pres">
      <dgm:prSet presAssocID="{0EFF084D-942A-40D6-B768-D1A6D2ECADA5}" presName="node" presStyleLbl="node1" presStyleIdx="1" presStyleCnt="2">
        <dgm:presLayoutVars>
          <dgm:bulletEnabled val="1"/>
        </dgm:presLayoutVars>
      </dgm:prSet>
      <dgm:spPr/>
      <dgm:t>
        <a:bodyPr/>
        <a:lstStyle/>
        <a:p>
          <a:endParaRPr lang="en-US"/>
        </a:p>
      </dgm:t>
    </dgm:pt>
  </dgm:ptLst>
  <dgm:cxnLst>
    <dgm:cxn modelId="{DBABED1C-0302-854F-96F7-F7BD01B3F023}" type="presOf" srcId="{B1D53330-8BFC-438F-BBF4-0DB6C2863493}" destId="{3CE86404-DC7A-424A-8CE6-1C3F944F6BC1}" srcOrd="1" destOrd="0" presId="urn:microsoft.com/office/officeart/2005/8/layout/process1"/>
    <dgm:cxn modelId="{DE0D4643-DCA8-E042-8EB8-76BD6A13234B}" type="presOf" srcId="{6C79C201-4A06-48F0-ABF5-9D7BE3188D1E}" destId="{7C814049-67DA-474F-B368-A398D4D6E0F2}" srcOrd="0" destOrd="1" presId="urn:microsoft.com/office/officeart/2005/8/layout/process1"/>
    <dgm:cxn modelId="{1A0D3349-44E3-4DD7-879C-B72BF8CFEB23}" srcId="{0EFF084D-942A-40D6-B768-D1A6D2ECADA5}" destId="{28D88232-384C-49C7-A2EE-614D31AF4B62}" srcOrd="1" destOrd="0" parTransId="{6B748472-C3CC-4CA2-A865-976BCDA0B325}" sibTransId="{95995F65-2691-4ABB-AD4B-BFE6E9BB991C}"/>
    <dgm:cxn modelId="{AD47AB22-7C8F-C94D-A677-AF7DB3B8BAFC}" type="presOf" srcId="{290A8F52-5854-4449-98B4-4756E769258B}" destId="{349652D2-B3D5-4505-BA75-8EA0BC6028AF}" srcOrd="0" destOrd="3" presId="urn:microsoft.com/office/officeart/2005/8/layout/process1"/>
    <dgm:cxn modelId="{047824D6-99BB-FE44-929A-32E6E59B4C1F}" type="presOf" srcId="{0314D887-F24E-40B1-AF7D-8AB66A19781D}" destId="{7C814049-67DA-474F-B368-A398D4D6E0F2}" srcOrd="0" destOrd="4" presId="urn:microsoft.com/office/officeart/2005/8/layout/process1"/>
    <dgm:cxn modelId="{D3A3167E-A747-4A5B-ADA2-75DA8C2A3256}" srcId="{58E65B6B-394D-4CAD-938A-8BF9F25EF516}" destId="{B7283633-3CF9-4823-9F2A-C906A5309E9C}" srcOrd="1" destOrd="0" parTransId="{6852AE5D-C1C0-4CC1-9212-8EC57FFDE827}" sibTransId="{6EB2C3EF-14AA-44EB-9DED-F2A99C12A605}"/>
    <dgm:cxn modelId="{FE949699-F6ED-4E1F-BED4-A74008C74348}" srcId="{0EFF084D-942A-40D6-B768-D1A6D2ECADA5}" destId="{17719347-6E95-485E-AB0D-BED65079EDD1}" srcOrd="0" destOrd="0" parTransId="{7AFD943B-B8BE-4D9B-B333-365FBD195497}" sibTransId="{37D59AC1-1EAE-41F4-B32A-C616DBBC3A7B}"/>
    <dgm:cxn modelId="{F082387D-5377-524D-84B1-569092049D39}" type="presOf" srcId="{58E65B6B-394D-4CAD-938A-8BF9F25EF516}" destId="{7C814049-67DA-474F-B368-A398D4D6E0F2}" srcOrd="0" destOrd="0" presId="urn:microsoft.com/office/officeart/2005/8/layout/process1"/>
    <dgm:cxn modelId="{EF281E0C-13C7-764C-9820-990BE44AE845}" type="presOf" srcId="{0EFF084D-942A-40D6-B768-D1A6D2ECADA5}" destId="{349652D2-B3D5-4505-BA75-8EA0BC6028AF}" srcOrd="0" destOrd="0" presId="urn:microsoft.com/office/officeart/2005/8/layout/process1"/>
    <dgm:cxn modelId="{B944D8EB-BD57-451E-A2CE-8086555C4409}" srcId="{0EFF084D-942A-40D6-B768-D1A6D2ECADA5}" destId="{290A8F52-5854-4449-98B4-4756E769258B}" srcOrd="2" destOrd="0" parTransId="{C799AECE-57A9-44B7-9F8D-263E78B3E9C7}" sibTransId="{D69F7A1D-1D41-4141-8E03-7DAB84CC784A}"/>
    <dgm:cxn modelId="{E2A17A76-8666-F641-B94A-293C3DC51349}" type="presOf" srcId="{B7283633-3CF9-4823-9F2A-C906A5309E9C}" destId="{7C814049-67DA-474F-B368-A398D4D6E0F2}" srcOrd="0" destOrd="2" presId="urn:microsoft.com/office/officeart/2005/8/layout/process1"/>
    <dgm:cxn modelId="{DC0AA903-2AF1-47D9-A202-8DF208FBE00E}" srcId="{A0C5B9F0-4E57-47EF-B961-386DC1213F81}" destId="{58E65B6B-394D-4CAD-938A-8BF9F25EF516}" srcOrd="0" destOrd="0" parTransId="{9ECC1F4A-ED0A-4EC4-A7A4-95A4F4C57008}" sibTransId="{B1D53330-8BFC-438F-BBF4-0DB6C2863493}"/>
    <dgm:cxn modelId="{91E520E9-6AC4-4354-ADED-57F4CF829643}" srcId="{58E65B6B-394D-4CAD-938A-8BF9F25EF516}" destId="{0314D887-F24E-40B1-AF7D-8AB66A19781D}" srcOrd="3" destOrd="0" parTransId="{97287F45-ED9D-4AE6-A9A9-F2066C1E82BE}" sibTransId="{22EAFA0C-1580-4CD0-87A1-D4E2B6FB4D55}"/>
    <dgm:cxn modelId="{324359F8-B00C-4338-9D91-02CAD78B4C9F}" srcId="{58E65B6B-394D-4CAD-938A-8BF9F25EF516}" destId="{6C79C201-4A06-48F0-ABF5-9D7BE3188D1E}" srcOrd="0" destOrd="0" parTransId="{8E8708F8-711D-4BDB-896A-A35B9090F350}" sibTransId="{A163F676-25EE-487A-81EE-A06714F823CC}"/>
    <dgm:cxn modelId="{681A6273-1887-5D41-8BCB-AA2B14F2C5E8}" type="presOf" srcId="{DA4D16A3-FC40-47EE-8DFF-537570621D0D}" destId="{7C814049-67DA-474F-B368-A398D4D6E0F2}" srcOrd="0" destOrd="3" presId="urn:microsoft.com/office/officeart/2005/8/layout/process1"/>
    <dgm:cxn modelId="{2532782B-080B-3043-AD6E-D7D0FC69EA29}" type="presOf" srcId="{28D88232-384C-49C7-A2EE-614D31AF4B62}" destId="{349652D2-B3D5-4505-BA75-8EA0BC6028AF}" srcOrd="0" destOrd="2" presId="urn:microsoft.com/office/officeart/2005/8/layout/process1"/>
    <dgm:cxn modelId="{09538911-F66C-F34C-BC3F-638148C33CE6}" type="presOf" srcId="{A0C5B9F0-4E57-47EF-B961-386DC1213F81}" destId="{A2327CC1-096D-4E3F-B19B-CE5E42E11649}" srcOrd="0" destOrd="0" presId="urn:microsoft.com/office/officeart/2005/8/layout/process1"/>
    <dgm:cxn modelId="{5CCC2B9E-87E2-4AF0-81E3-5FF644F2CDBD}" srcId="{58E65B6B-394D-4CAD-938A-8BF9F25EF516}" destId="{DA4D16A3-FC40-47EE-8DFF-537570621D0D}" srcOrd="2" destOrd="0" parTransId="{1B07B942-3631-4D11-9C63-D0B6F8C67A93}" sibTransId="{40834651-8836-41BF-92C4-5EF8C7B174E4}"/>
    <dgm:cxn modelId="{1FEE23C2-B30F-4FDF-ABC6-EB554C52B2A2}" srcId="{A0C5B9F0-4E57-47EF-B961-386DC1213F81}" destId="{0EFF084D-942A-40D6-B768-D1A6D2ECADA5}" srcOrd="1" destOrd="0" parTransId="{F81DA906-3C64-45A4-9FEF-E7F6DC4A8B40}" sibTransId="{FD31EF13-2BC5-412F-A92B-9E7109E52758}"/>
    <dgm:cxn modelId="{ADA50E18-7167-8246-B8F0-4353B0338356}" type="presOf" srcId="{B1D53330-8BFC-438F-BBF4-0DB6C2863493}" destId="{E12235C1-11F0-4069-85BC-3CCFA3B81D83}" srcOrd="0" destOrd="0" presId="urn:microsoft.com/office/officeart/2005/8/layout/process1"/>
    <dgm:cxn modelId="{E806FD03-64BA-6D44-B9F0-2F7BED90C182}" type="presOf" srcId="{17719347-6E95-485E-AB0D-BED65079EDD1}" destId="{349652D2-B3D5-4505-BA75-8EA0BC6028AF}" srcOrd="0" destOrd="1" presId="urn:microsoft.com/office/officeart/2005/8/layout/process1"/>
    <dgm:cxn modelId="{C56FAC0A-A3D2-A74F-AD67-6EF6F5FE261A}" type="presParOf" srcId="{A2327CC1-096D-4E3F-B19B-CE5E42E11649}" destId="{7C814049-67DA-474F-B368-A398D4D6E0F2}" srcOrd="0" destOrd="0" presId="urn:microsoft.com/office/officeart/2005/8/layout/process1"/>
    <dgm:cxn modelId="{6BE1B963-8706-F64C-83A7-F7B824C38C2E}" type="presParOf" srcId="{A2327CC1-096D-4E3F-B19B-CE5E42E11649}" destId="{E12235C1-11F0-4069-85BC-3CCFA3B81D83}" srcOrd="1" destOrd="0" presId="urn:microsoft.com/office/officeart/2005/8/layout/process1"/>
    <dgm:cxn modelId="{92E8A340-D6FE-284D-A659-B4CC428FEB06}" type="presParOf" srcId="{E12235C1-11F0-4069-85BC-3CCFA3B81D83}" destId="{3CE86404-DC7A-424A-8CE6-1C3F944F6BC1}" srcOrd="0" destOrd="0" presId="urn:microsoft.com/office/officeart/2005/8/layout/process1"/>
    <dgm:cxn modelId="{B76F3938-288D-654A-A040-AC60C4F0AB5E}" type="presParOf" srcId="{A2327CC1-096D-4E3F-B19B-CE5E42E11649}" destId="{349652D2-B3D5-4505-BA75-8EA0BC6028AF}" srcOrd="2"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F9724FF-6D60-49B7-B68E-8812D85E2AD8}" type="doc">
      <dgm:prSet loTypeId="urn:microsoft.com/office/officeart/2009/3/layout/HorizontalOrganizationChart" loCatId="hierarchy" qsTypeId="urn:microsoft.com/office/officeart/2005/8/quickstyle/simple3" qsCatId="simple" csTypeId="urn:microsoft.com/office/officeart/2005/8/colors/colorful1#1" csCatId="colorful" phldr="1"/>
      <dgm:spPr/>
      <dgm:t>
        <a:bodyPr/>
        <a:lstStyle/>
        <a:p>
          <a:endParaRPr lang="fr-FR"/>
        </a:p>
      </dgm:t>
    </dgm:pt>
    <dgm:pt modelId="{7AE0430F-3108-46BF-ABCE-367DBBFC14D0}">
      <dgm:prSet phldrT="[Texte]" custT="1"/>
      <dgm:spPr/>
      <dgm:t>
        <a:bodyPr/>
        <a:lstStyle/>
        <a:p>
          <a:r>
            <a:rPr lang="fr-FR" sz="1800" b="1" dirty="0" err="1" smtClean="0"/>
            <a:t>eHealth</a:t>
          </a:r>
          <a:r>
            <a:rPr lang="fr-FR" sz="1800" b="1" dirty="0" smtClean="0"/>
            <a:t> </a:t>
          </a:r>
          <a:r>
            <a:rPr lang="fr-FR" sz="1800" b="1" dirty="0" err="1" smtClean="0"/>
            <a:t>Catalog</a:t>
          </a:r>
          <a:endParaRPr lang="fr-FR" sz="1800" b="1" dirty="0"/>
        </a:p>
      </dgm:t>
    </dgm:pt>
    <dgm:pt modelId="{BC2D24D3-2DF7-432F-BF9F-4B5B37A8E650}" type="parTrans" cxnId="{5ED05852-FD6D-4220-930D-6A4B338C3D6E}">
      <dgm:prSet/>
      <dgm:spPr/>
      <dgm:t>
        <a:bodyPr/>
        <a:lstStyle/>
        <a:p>
          <a:endParaRPr lang="fr-FR"/>
        </a:p>
      </dgm:t>
    </dgm:pt>
    <dgm:pt modelId="{7DE0EF12-D13F-43B4-9B3E-485EB91BFDD0}" type="sibTrans" cxnId="{5ED05852-FD6D-4220-930D-6A4B338C3D6E}">
      <dgm:prSet/>
      <dgm:spPr/>
      <dgm:t>
        <a:bodyPr/>
        <a:lstStyle/>
        <a:p>
          <a:endParaRPr lang="fr-FR"/>
        </a:p>
      </dgm:t>
    </dgm:pt>
    <dgm:pt modelId="{4D223047-BAE6-4FFA-81A9-074EDD46A23D}">
      <dgm:prSet phldrT="[Texte]" custT="1"/>
      <dgm:spPr/>
      <dgm:t>
        <a:bodyPr/>
        <a:lstStyle/>
        <a:p>
          <a:r>
            <a:rPr lang="fr-FR" sz="1600" dirty="0" smtClean="0"/>
            <a:t>Information about the Project</a:t>
          </a:r>
          <a:endParaRPr lang="fr-FR" sz="1600" dirty="0"/>
        </a:p>
      </dgm:t>
    </dgm:pt>
    <dgm:pt modelId="{7929B1F5-BE8B-4415-A087-C755BC94BF0F}" type="parTrans" cxnId="{13891473-79D5-4CEC-8A46-E240D3646A36}">
      <dgm:prSet/>
      <dgm:spPr/>
      <dgm:t>
        <a:bodyPr/>
        <a:lstStyle/>
        <a:p>
          <a:endParaRPr lang="fr-FR"/>
        </a:p>
      </dgm:t>
    </dgm:pt>
    <dgm:pt modelId="{520EB920-BE3E-49CE-88B3-084622346771}" type="sibTrans" cxnId="{13891473-79D5-4CEC-8A46-E240D3646A36}">
      <dgm:prSet/>
      <dgm:spPr/>
      <dgm:t>
        <a:bodyPr/>
        <a:lstStyle/>
        <a:p>
          <a:endParaRPr lang="fr-FR"/>
        </a:p>
      </dgm:t>
    </dgm:pt>
    <dgm:pt modelId="{78DD1554-D427-438D-8970-D643531381CF}">
      <dgm:prSet phldrT="[Texte]" custT="1"/>
      <dgm:spPr/>
      <dgm:t>
        <a:bodyPr/>
        <a:lstStyle/>
        <a:p>
          <a:r>
            <a:rPr lang="fr-FR" sz="1600" dirty="0" err="1" smtClean="0"/>
            <a:t>eHealth</a:t>
          </a:r>
          <a:r>
            <a:rPr lang="fr-FR" sz="1600" dirty="0" smtClean="0"/>
            <a:t> Information</a:t>
          </a:r>
          <a:endParaRPr lang="fr-FR" sz="1600" dirty="0"/>
        </a:p>
      </dgm:t>
    </dgm:pt>
    <dgm:pt modelId="{0C9A810A-B00C-4D08-B358-1978544C0D28}" type="parTrans" cxnId="{E9515F6C-FE12-41AA-BD7B-1579F78E4645}">
      <dgm:prSet/>
      <dgm:spPr/>
      <dgm:t>
        <a:bodyPr/>
        <a:lstStyle/>
        <a:p>
          <a:endParaRPr lang="fr-FR"/>
        </a:p>
      </dgm:t>
    </dgm:pt>
    <dgm:pt modelId="{C7FEEC93-4654-4BFF-8EE4-C62E9D7BAFBC}" type="sibTrans" cxnId="{E9515F6C-FE12-41AA-BD7B-1579F78E4645}">
      <dgm:prSet/>
      <dgm:spPr/>
      <dgm:t>
        <a:bodyPr/>
        <a:lstStyle/>
        <a:p>
          <a:endParaRPr lang="fr-FR"/>
        </a:p>
      </dgm:t>
    </dgm:pt>
    <dgm:pt modelId="{F53BC994-11A1-4A9F-9688-C4AE92EDC07E}">
      <dgm:prSet phldrT="[Texte]"/>
      <dgm:spPr/>
      <dgm:t>
        <a:bodyPr/>
        <a:lstStyle/>
        <a:p>
          <a:r>
            <a:rPr lang="fr-FR" dirty="0" smtClean="0"/>
            <a:t>Project </a:t>
          </a:r>
          <a:r>
            <a:rPr lang="en-US" noProof="0" dirty="0" smtClean="0"/>
            <a:t>title</a:t>
          </a:r>
          <a:endParaRPr lang="en-US" noProof="0" dirty="0"/>
        </a:p>
      </dgm:t>
    </dgm:pt>
    <dgm:pt modelId="{A5357C57-13E1-4505-8982-C2526D652843}" type="parTrans" cxnId="{2DD1DFBB-A220-4D91-A4C9-E9D498B27737}">
      <dgm:prSet/>
      <dgm:spPr/>
      <dgm:t>
        <a:bodyPr/>
        <a:lstStyle/>
        <a:p>
          <a:endParaRPr lang="fr-FR"/>
        </a:p>
      </dgm:t>
    </dgm:pt>
    <dgm:pt modelId="{8986DE68-C457-4753-A8C4-8A4CDCF7ED82}" type="sibTrans" cxnId="{2DD1DFBB-A220-4D91-A4C9-E9D498B27737}">
      <dgm:prSet/>
      <dgm:spPr/>
      <dgm:t>
        <a:bodyPr/>
        <a:lstStyle/>
        <a:p>
          <a:endParaRPr lang="fr-FR"/>
        </a:p>
      </dgm:t>
    </dgm:pt>
    <dgm:pt modelId="{5A87074C-3ABB-4A58-85DC-7835891636B0}">
      <dgm:prSet phldrT="[Texte]"/>
      <dgm:spPr/>
      <dgm:t>
        <a:bodyPr/>
        <a:lstStyle/>
        <a:p>
          <a:r>
            <a:rPr lang="fr-FR" dirty="0" smtClean="0"/>
            <a:t>Description</a:t>
          </a:r>
          <a:endParaRPr lang="fr-FR" dirty="0"/>
        </a:p>
      </dgm:t>
    </dgm:pt>
    <dgm:pt modelId="{D03A83C7-7470-466E-925F-683E700DFEA4}" type="parTrans" cxnId="{51B92026-89E5-48CC-95D7-274833A663C1}">
      <dgm:prSet/>
      <dgm:spPr/>
      <dgm:t>
        <a:bodyPr/>
        <a:lstStyle/>
        <a:p>
          <a:endParaRPr lang="fr-FR"/>
        </a:p>
      </dgm:t>
    </dgm:pt>
    <dgm:pt modelId="{AB1DB426-26DC-46BB-AC04-BBD29EA032C9}" type="sibTrans" cxnId="{51B92026-89E5-48CC-95D7-274833A663C1}">
      <dgm:prSet/>
      <dgm:spPr/>
      <dgm:t>
        <a:bodyPr/>
        <a:lstStyle/>
        <a:p>
          <a:endParaRPr lang="fr-FR"/>
        </a:p>
      </dgm:t>
    </dgm:pt>
    <dgm:pt modelId="{25BE0760-0337-4813-9707-E233EDFCC9ED}">
      <dgm:prSet phldrT="[Texte]"/>
      <dgm:spPr/>
      <dgm:t>
        <a:bodyPr/>
        <a:lstStyle/>
        <a:p>
          <a:r>
            <a:rPr lang="en-US" noProof="0" dirty="0" smtClean="0"/>
            <a:t>Target Beneficiaries</a:t>
          </a:r>
          <a:endParaRPr lang="en-US" noProof="0" dirty="0"/>
        </a:p>
      </dgm:t>
    </dgm:pt>
    <dgm:pt modelId="{4C1DE18C-83C4-43AE-9FC2-FC1BACEEBABB}" type="parTrans" cxnId="{C563E584-8D29-4E3F-BA0D-E0086EFAE52E}">
      <dgm:prSet/>
      <dgm:spPr/>
      <dgm:t>
        <a:bodyPr/>
        <a:lstStyle/>
        <a:p>
          <a:endParaRPr lang="fr-FR"/>
        </a:p>
      </dgm:t>
    </dgm:pt>
    <dgm:pt modelId="{ED81FA9B-9B73-4B98-83AF-22F4BDADF563}" type="sibTrans" cxnId="{C563E584-8D29-4E3F-BA0D-E0086EFAE52E}">
      <dgm:prSet/>
      <dgm:spPr/>
      <dgm:t>
        <a:bodyPr/>
        <a:lstStyle/>
        <a:p>
          <a:endParaRPr lang="fr-FR"/>
        </a:p>
      </dgm:t>
    </dgm:pt>
    <dgm:pt modelId="{F67DE9AB-064A-487F-8252-8BB3174A8F87}">
      <dgm:prSet phldrT="[Texte]"/>
      <dgm:spPr/>
      <dgm:t>
        <a:bodyPr/>
        <a:lstStyle/>
        <a:p>
          <a:r>
            <a:rPr lang="fr-FR" dirty="0" smtClean="0"/>
            <a:t>Target User Groups</a:t>
          </a:r>
          <a:endParaRPr lang="fr-FR" dirty="0"/>
        </a:p>
      </dgm:t>
    </dgm:pt>
    <dgm:pt modelId="{AA8E3945-AE4D-443E-97D3-754460FA7EB9}" type="parTrans" cxnId="{779B7E54-B761-478E-AFC0-0FBB13455078}">
      <dgm:prSet/>
      <dgm:spPr/>
      <dgm:t>
        <a:bodyPr/>
        <a:lstStyle/>
        <a:p>
          <a:endParaRPr lang="fr-FR"/>
        </a:p>
      </dgm:t>
    </dgm:pt>
    <dgm:pt modelId="{C4E7F9E8-0058-4DDD-9F0E-21D0BB714FBF}" type="sibTrans" cxnId="{779B7E54-B761-478E-AFC0-0FBB13455078}">
      <dgm:prSet/>
      <dgm:spPr/>
      <dgm:t>
        <a:bodyPr/>
        <a:lstStyle/>
        <a:p>
          <a:endParaRPr lang="fr-FR"/>
        </a:p>
      </dgm:t>
    </dgm:pt>
    <dgm:pt modelId="{C55AC417-77C7-4B11-A7B9-CD818941E25B}">
      <dgm:prSet phldrT="[Texte]"/>
      <dgm:spPr/>
      <dgm:t>
        <a:bodyPr/>
        <a:lstStyle/>
        <a:p>
          <a:r>
            <a:rPr lang="en-US" noProof="0" dirty="0" smtClean="0"/>
            <a:t>Health topic addressed</a:t>
          </a:r>
          <a:endParaRPr lang="en-US" noProof="0" dirty="0"/>
        </a:p>
      </dgm:t>
    </dgm:pt>
    <dgm:pt modelId="{25DDB948-2E08-4EE6-9AF3-951D29169E6A}" type="parTrans" cxnId="{30EAE44B-1204-49C6-846A-C260A2572733}">
      <dgm:prSet/>
      <dgm:spPr/>
      <dgm:t>
        <a:bodyPr/>
        <a:lstStyle/>
        <a:p>
          <a:endParaRPr lang="fr-FR"/>
        </a:p>
      </dgm:t>
    </dgm:pt>
    <dgm:pt modelId="{43BD7EF2-61B8-4A53-B555-67804CF24EB4}" type="sibTrans" cxnId="{30EAE44B-1204-49C6-846A-C260A2572733}">
      <dgm:prSet/>
      <dgm:spPr/>
      <dgm:t>
        <a:bodyPr/>
        <a:lstStyle/>
        <a:p>
          <a:endParaRPr lang="fr-FR"/>
        </a:p>
      </dgm:t>
    </dgm:pt>
    <dgm:pt modelId="{AC291D83-7381-48F1-8FD6-8A48B84205C6}">
      <dgm:prSet phldrT="[Texte]"/>
      <dgm:spPr/>
      <dgm:t>
        <a:bodyPr/>
        <a:lstStyle/>
        <a:p>
          <a:r>
            <a:rPr lang="en-US" b="0" noProof="0" dirty="0" smtClean="0"/>
            <a:t>eHealth Application</a:t>
          </a:r>
          <a:endParaRPr lang="en-US" b="0" noProof="0" dirty="0"/>
        </a:p>
      </dgm:t>
    </dgm:pt>
    <dgm:pt modelId="{F0710B9F-75E7-45FB-8011-C6229B7E322E}" type="parTrans" cxnId="{95CD04B6-475C-4111-A9B9-9EA5FCB4B2A2}">
      <dgm:prSet/>
      <dgm:spPr/>
      <dgm:t>
        <a:bodyPr/>
        <a:lstStyle/>
        <a:p>
          <a:endParaRPr lang="fr-FR"/>
        </a:p>
      </dgm:t>
    </dgm:pt>
    <dgm:pt modelId="{CC6292C3-A20F-491A-A5D1-35739484A617}" type="sibTrans" cxnId="{95CD04B6-475C-4111-A9B9-9EA5FCB4B2A2}">
      <dgm:prSet/>
      <dgm:spPr/>
      <dgm:t>
        <a:bodyPr/>
        <a:lstStyle/>
        <a:p>
          <a:endParaRPr lang="fr-FR"/>
        </a:p>
      </dgm:t>
    </dgm:pt>
    <dgm:pt modelId="{778EA97E-BA95-404A-B081-5BD0B525D89B}">
      <dgm:prSet phldrT="[Texte]"/>
      <dgm:spPr/>
      <dgm:t>
        <a:bodyPr/>
        <a:lstStyle/>
        <a:p>
          <a:r>
            <a:rPr lang="en-US" b="0" noProof="0" dirty="0" smtClean="0"/>
            <a:t>Technology</a:t>
          </a:r>
          <a:endParaRPr lang="en-US" b="0" noProof="0" dirty="0"/>
        </a:p>
      </dgm:t>
    </dgm:pt>
    <dgm:pt modelId="{DC27F3BF-0F4F-4092-82EF-DC6C5CB1032B}" type="parTrans" cxnId="{F623025A-2C3A-43AA-9C4A-62D15ADB65FE}">
      <dgm:prSet/>
      <dgm:spPr/>
      <dgm:t>
        <a:bodyPr/>
        <a:lstStyle/>
        <a:p>
          <a:endParaRPr lang="fr-FR"/>
        </a:p>
      </dgm:t>
    </dgm:pt>
    <dgm:pt modelId="{F30C43E6-B7E2-4238-8078-A9F63FEB814A}" type="sibTrans" cxnId="{F623025A-2C3A-43AA-9C4A-62D15ADB65FE}">
      <dgm:prSet/>
      <dgm:spPr/>
      <dgm:t>
        <a:bodyPr/>
        <a:lstStyle/>
        <a:p>
          <a:endParaRPr lang="fr-FR"/>
        </a:p>
      </dgm:t>
    </dgm:pt>
    <dgm:pt modelId="{25C61A13-922B-42BB-9263-30622DD47B97}">
      <dgm:prSet phldrT="[Texte]"/>
      <dgm:spPr/>
      <dgm:t>
        <a:bodyPr/>
        <a:lstStyle/>
        <a:p>
          <a:r>
            <a:rPr lang="en-US" noProof="0" dirty="0" smtClean="0"/>
            <a:t>Equipment/ Devices </a:t>
          </a:r>
          <a:endParaRPr lang="en-US" noProof="0" dirty="0"/>
        </a:p>
      </dgm:t>
    </dgm:pt>
    <dgm:pt modelId="{54A916C5-47A0-4073-AADC-5296032640AD}" type="parTrans" cxnId="{7EB8CEB7-A120-430D-8F66-AE18EF0380FC}">
      <dgm:prSet/>
      <dgm:spPr/>
      <dgm:t>
        <a:bodyPr/>
        <a:lstStyle/>
        <a:p>
          <a:endParaRPr lang="fr-FR"/>
        </a:p>
      </dgm:t>
    </dgm:pt>
    <dgm:pt modelId="{B3393BEA-157B-42BA-A59B-45BBAF7CC4D2}" type="sibTrans" cxnId="{7EB8CEB7-A120-430D-8F66-AE18EF0380FC}">
      <dgm:prSet/>
      <dgm:spPr/>
      <dgm:t>
        <a:bodyPr/>
        <a:lstStyle/>
        <a:p>
          <a:endParaRPr lang="fr-FR"/>
        </a:p>
      </dgm:t>
    </dgm:pt>
    <dgm:pt modelId="{48F7243A-C14E-4680-BE19-BF077C872823}">
      <dgm:prSet phldrT="[Texte]"/>
      <dgm:spPr/>
      <dgm:t>
        <a:bodyPr/>
        <a:lstStyle/>
        <a:p>
          <a:r>
            <a:rPr lang="fr-FR" dirty="0" err="1" smtClean="0"/>
            <a:t>Health</a:t>
          </a:r>
          <a:r>
            <a:rPr lang="fr-FR" dirty="0" smtClean="0"/>
            <a:t> objective</a:t>
          </a:r>
          <a:endParaRPr lang="fr-FR" dirty="0"/>
        </a:p>
      </dgm:t>
    </dgm:pt>
    <dgm:pt modelId="{060A756F-FF97-4E0E-BBFE-B390E067D84C}" type="parTrans" cxnId="{46E5C411-E574-48D9-84FE-3C9052EB1C48}">
      <dgm:prSet/>
      <dgm:spPr/>
      <dgm:t>
        <a:bodyPr/>
        <a:lstStyle/>
        <a:p>
          <a:endParaRPr lang="fr-FR"/>
        </a:p>
      </dgm:t>
    </dgm:pt>
    <dgm:pt modelId="{FA6A35CE-9BC1-40CD-A972-9660AA8CAD2C}" type="sibTrans" cxnId="{46E5C411-E574-48D9-84FE-3C9052EB1C48}">
      <dgm:prSet/>
      <dgm:spPr/>
      <dgm:t>
        <a:bodyPr/>
        <a:lstStyle/>
        <a:p>
          <a:endParaRPr lang="fr-FR"/>
        </a:p>
      </dgm:t>
    </dgm:pt>
    <dgm:pt modelId="{6A8EA41E-A314-4BE2-B020-744F19BDCC8A}">
      <dgm:prSet phldrT="[Texte]"/>
      <dgm:spPr/>
      <dgm:t>
        <a:bodyPr/>
        <a:lstStyle/>
        <a:p>
          <a:r>
            <a:rPr lang="fr-FR" dirty="0" smtClean="0"/>
            <a:t>Evaluation</a:t>
          </a:r>
          <a:endParaRPr lang="fr-FR" dirty="0"/>
        </a:p>
      </dgm:t>
    </dgm:pt>
    <dgm:pt modelId="{FE9FFDD0-EF8F-4B8D-A4DB-CC751A903B15}" type="parTrans" cxnId="{60949E0F-E493-417E-B0B2-AD21E40CAB42}">
      <dgm:prSet/>
      <dgm:spPr/>
      <dgm:t>
        <a:bodyPr/>
        <a:lstStyle/>
        <a:p>
          <a:endParaRPr lang="fr-FR"/>
        </a:p>
      </dgm:t>
    </dgm:pt>
    <dgm:pt modelId="{59C3BB62-DC83-4945-BA39-7B106515FE82}" type="sibTrans" cxnId="{60949E0F-E493-417E-B0B2-AD21E40CAB42}">
      <dgm:prSet/>
      <dgm:spPr/>
      <dgm:t>
        <a:bodyPr/>
        <a:lstStyle/>
        <a:p>
          <a:endParaRPr lang="fr-FR"/>
        </a:p>
      </dgm:t>
    </dgm:pt>
    <dgm:pt modelId="{7E517062-BD66-4FAD-81F6-2CAFFDD82C31}">
      <dgm:prSet phldrT="[Texte]"/>
      <dgm:spPr/>
      <dgm:t>
        <a:bodyPr/>
        <a:lstStyle/>
        <a:p>
          <a:r>
            <a:rPr lang="fr-FR" dirty="0" err="1" smtClean="0"/>
            <a:t>Partners</a:t>
          </a:r>
          <a:endParaRPr lang="fr-FR" dirty="0"/>
        </a:p>
      </dgm:t>
    </dgm:pt>
    <dgm:pt modelId="{5BBF7B2E-8103-474C-99F5-C839A4F99587}" type="parTrans" cxnId="{D0D11216-8C24-45A9-AC48-40BC6D840662}">
      <dgm:prSet/>
      <dgm:spPr/>
      <dgm:t>
        <a:bodyPr/>
        <a:lstStyle/>
        <a:p>
          <a:endParaRPr lang="fr-FR"/>
        </a:p>
      </dgm:t>
    </dgm:pt>
    <dgm:pt modelId="{30762C30-06A8-4BB1-B92A-471F9DEDA803}" type="sibTrans" cxnId="{D0D11216-8C24-45A9-AC48-40BC6D840662}">
      <dgm:prSet/>
      <dgm:spPr/>
      <dgm:t>
        <a:bodyPr/>
        <a:lstStyle/>
        <a:p>
          <a:endParaRPr lang="fr-FR"/>
        </a:p>
      </dgm:t>
    </dgm:pt>
    <dgm:pt modelId="{14BB63C4-06D9-4B51-A6C6-C5B916757115}">
      <dgm:prSet phldrT="[Texte]"/>
      <dgm:spPr/>
      <dgm:t>
        <a:bodyPr/>
        <a:lstStyle/>
        <a:p>
          <a:r>
            <a:rPr lang="fr-FR" dirty="0" smtClean="0"/>
            <a:t>Geographic </a:t>
          </a:r>
          <a:r>
            <a:rPr lang="fr-FR" dirty="0" err="1" smtClean="0"/>
            <a:t>coverage</a:t>
          </a:r>
          <a:endParaRPr lang="fr-FR" dirty="0"/>
        </a:p>
      </dgm:t>
    </dgm:pt>
    <dgm:pt modelId="{E21E871C-88E2-4AF2-A6F7-FDEDACA9460E}" type="parTrans" cxnId="{7B87AF16-4FDB-454D-B64F-113A063C9BD5}">
      <dgm:prSet/>
      <dgm:spPr/>
      <dgm:t>
        <a:bodyPr/>
        <a:lstStyle/>
        <a:p>
          <a:endParaRPr lang="fr-FR"/>
        </a:p>
      </dgm:t>
    </dgm:pt>
    <dgm:pt modelId="{9A5F732E-A3EB-4D8D-91ED-3D66C0948131}" type="sibTrans" cxnId="{7B87AF16-4FDB-454D-B64F-113A063C9BD5}">
      <dgm:prSet/>
      <dgm:spPr/>
      <dgm:t>
        <a:bodyPr/>
        <a:lstStyle/>
        <a:p>
          <a:endParaRPr lang="fr-FR"/>
        </a:p>
      </dgm:t>
    </dgm:pt>
    <dgm:pt modelId="{86BA774A-B5AC-43E2-A989-A4D585993334}">
      <dgm:prSet phldrT="[Texte]"/>
      <dgm:spPr/>
      <dgm:t>
        <a:bodyPr/>
        <a:lstStyle/>
        <a:p>
          <a:r>
            <a:rPr lang="fr-FR" dirty="0" err="1" smtClean="0"/>
            <a:t>Status</a:t>
          </a:r>
          <a:endParaRPr lang="fr-FR" dirty="0"/>
        </a:p>
      </dgm:t>
    </dgm:pt>
    <dgm:pt modelId="{EC4519ED-4E09-4545-95F9-CA457C160870}" type="parTrans" cxnId="{89FC76DB-0D0B-4B9F-93A7-E2CCAB4F6DF5}">
      <dgm:prSet/>
      <dgm:spPr/>
      <dgm:t>
        <a:bodyPr/>
        <a:lstStyle/>
        <a:p>
          <a:endParaRPr lang="fr-FR"/>
        </a:p>
      </dgm:t>
    </dgm:pt>
    <dgm:pt modelId="{18991608-6EC9-43D9-B1BD-51F0A213C3B7}" type="sibTrans" cxnId="{89FC76DB-0D0B-4B9F-93A7-E2CCAB4F6DF5}">
      <dgm:prSet/>
      <dgm:spPr/>
      <dgm:t>
        <a:bodyPr/>
        <a:lstStyle/>
        <a:p>
          <a:endParaRPr lang="fr-FR"/>
        </a:p>
      </dgm:t>
    </dgm:pt>
    <dgm:pt modelId="{28FD9BD8-09E4-4900-A288-66D2D5DB9A64}">
      <dgm:prSet phldrT="[Texte]"/>
      <dgm:spPr/>
      <dgm:t>
        <a:bodyPr/>
        <a:lstStyle/>
        <a:p>
          <a:r>
            <a:rPr lang="fr-FR" dirty="0" smtClean="0"/>
            <a:t>Business model</a:t>
          </a:r>
          <a:endParaRPr lang="fr-FR" dirty="0"/>
        </a:p>
      </dgm:t>
    </dgm:pt>
    <dgm:pt modelId="{CA9F0BC5-C7F1-4855-A63B-8C9876701CB8}" type="parTrans" cxnId="{0502EC3C-7C36-4DA2-96E4-D55C2EBEA04F}">
      <dgm:prSet/>
      <dgm:spPr/>
      <dgm:t>
        <a:bodyPr/>
        <a:lstStyle/>
        <a:p>
          <a:endParaRPr lang="en-US"/>
        </a:p>
      </dgm:t>
    </dgm:pt>
    <dgm:pt modelId="{3BC259D7-A1CD-4229-9A56-30D340236943}" type="sibTrans" cxnId="{0502EC3C-7C36-4DA2-96E4-D55C2EBEA04F}">
      <dgm:prSet/>
      <dgm:spPr/>
      <dgm:t>
        <a:bodyPr/>
        <a:lstStyle/>
        <a:p>
          <a:endParaRPr lang="en-US"/>
        </a:p>
      </dgm:t>
    </dgm:pt>
    <dgm:pt modelId="{7114C54B-1AC8-4AED-B698-755F6B78C1A3}" type="pres">
      <dgm:prSet presAssocID="{CF9724FF-6D60-49B7-B68E-8812D85E2AD8}" presName="hierChild1" presStyleCnt="0">
        <dgm:presLayoutVars>
          <dgm:orgChart val="1"/>
          <dgm:chPref val="1"/>
          <dgm:dir/>
          <dgm:animOne val="branch"/>
          <dgm:animLvl val="lvl"/>
          <dgm:resizeHandles/>
        </dgm:presLayoutVars>
      </dgm:prSet>
      <dgm:spPr/>
      <dgm:t>
        <a:bodyPr/>
        <a:lstStyle/>
        <a:p>
          <a:endParaRPr lang="en-US"/>
        </a:p>
      </dgm:t>
    </dgm:pt>
    <dgm:pt modelId="{834981AF-E6C4-4461-A254-964B0E936E42}" type="pres">
      <dgm:prSet presAssocID="{7AE0430F-3108-46BF-ABCE-367DBBFC14D0}" presName="hierRoot1" presStyleCnt="0">
        <dgm:presLayoutVars>
          <dgm:hierBranch val="init"/>
        </dgm:presLayoutVars>
      </dgm:prSet>
      <dgm:spPr/>
    </dgm:pt>
    <dgm:pt modelId="{EF5CD1E8-4A15-46AF-8CA9-90C3C33E6788}" type="pres">
      <dgm:prSet presAssocID="{7AE0430F-3108-46BF-ABCE-367DBBFC14D0}" presName="rootComposite1" presStyleCnt="0"/>
      <dgm:spPr/>
    </dgm:pt>
    <dgm:pt modelId="{787C5564-EB55-4E09-A8F0-D1E4A5BCEBC4}" type="pres">
      <dgm:prSet presAssocID="{7AE0430F-3108-46BF-ABCE-367DBBFC14D0}" presName="rootText1" presStyleLbl="node0" presStyleIdx="0" presStyleCnt="1" custScaleX="199685" custScaleY="305266" custLinFactX="-48779" custLinFactNeighborX="-100000" custLinFactNeighborY="-7946">
        <dgm:presLayoutVars>
          <dgm:chPref val="3"/>
        </dgm:presLayoutVars>
      </dgm:prSet>
      <dgm:spPr/>
      <dgm:t>
        <a:bodyPr/>
        <a:lstStyle/>
        <a:p>
          <a:endParaRPr lang="en-US"/>
        </a:p>
      </dgm:t>
    </dgm:pt>
    <dgm:pt modelId="{C1003E61-52CD-42E9-B061-14AB60B25B52}" type="pres">
      <dgm:prSet presAssocID="{7AE0430F-3108-46BF-ABCE-367DBBFC14D0}" presName="rootConnector1" presStyleLbl="node1" presStyleIdx="0" presStyleCnt="0"/>
      <dgm:spPr/>
      <dgm:t>
        <a:bodyPr/>
        <a:lstStyle/>
        <a:p>
          <a:endParaRPr lang="en-US"/>
        </a:p>
      </dgm:t>
    </dgm:pt>
    <dgm:pt modelId="{7CD93EAE-4572-412E-8D60-193C36262E94}" type="pres">
      <dgm:prSet presAssocID="{7AE0430F-3108-46BF-ABCE-367DBBFC14D0}" presName="hierChild2" presStyleCnt="0"/>
      <dgm:spPr/>
    </dgm:pt>
    <dgm:pt modelId="{467E37A1-FEC9-43AD-81D3-0489C64FAABE}" type="pres">
      <dgm:prSet presAssocID="{7929B1F5-BE8B-4415-A087-C755BC94BF0F}" presName="Name64" presStyleLbl="parChTrans1D2" presStyleIdx="0" presStyleCnt="2"/>
      <dgm:spPr/>
      <dgm:t>
        <a:bodyPr/>
        <a:lstStyle/>
        <a:p>
          <a:endParaRPr lang="en-US"/>
        </a:p>
      </dgm:t>
    </dgm:pt>
    <dgm:pt modelId="{D6B3A398-39BD-492D-994A-40E6DD460A0C}" type="pres">
      <dgm:prSet presAssocID="{4D223047-BAE6-4FFA-81A9-074EDD46A23D}" presName="hierRoot2" presStyleCnt="0">
        <dgm:presLayoutVars>
          <dgm:hierBranch val="init"/>
        </dgm:presLayoutVars>
      </dgm:prSet>
      <dgm:spPr/>
    </dgm:pt>
    <dgm:pt modelId="{138707E0-1445-409A-9D0C-7EA51ECF399E}" type="pres">
      <dgm:prSet presAssocID="{4D223047-BAE6-4FFA-81A9-074EDD46A23D}" presName="rootComposite" presStyleCnt="0"/>
      <dgm:spPr/>
    </dgm:pt>
    <dgm:pt modelId="{EA4A40EF-4C8C-4DBF-9EFE-DEBB7BB2B1B0}" type="pres">
      <dgm:prSet presAssocID="{4D223047-BAE6-4FFA-81A9-074EDD46A23D}" presName="rootText" presStyleLbl="node2" presStyleIdx="0" presStyleCnt="2" custScaleX="180515" custScaleY="277639">
        <dgm:presLayoutVars>
          <dgm:chPref val="3"/>
        </dgm:presLayoutVars>
      </dgm:prSet>
      <dgm:spPr/>
      <dgm:t>
        <a:bodyPr/>
        <a:lstStyle/>
        <a:p>
          <a:endParaRPr lang="en-US"/>
        </a:p>
      </dgm:t>
    </dgm:pt>
    <dgm:pt modelId="{EC2D080A-A7D9-4D55-98CB-80DE548683FB}" type="pres">
      <dgm:prSet presAssocID="{4D223047-BAE6-4FFA-81A9-074EDD46A23D}" presName="rootConnector" presStyleLbl="node2" presStyleIdx="0" presStyleCnt="2"/>
      <dgm:spPr/>
      <dgm:t>
        <a:bodyPr/>
        <a:lstStyle/>
        <a:p>
          <a:endParaRPr lang="en-US"/>
        </a:p>
      </dgm:t>
    </dgm:pt>
    <dgm:pt modelId="{794F1B48-83A5-4E02-B13D-03237D06E92C}" type="pres">
      <dgm:prSet presAssocID="{4D223047-BAE6-4FFA-81A9-074EDD46A23D}" presName="hierChild4" presStyleCnt="0"/>
      <dgm:spPr/>
    </dgm:pt>
    <dgm:pt modelId="{0B372018-0956-4838-B03F-63C1E73BF064}" type="pres">
      <dgm:prSet presAssocID="{A5357C57-13E1-4505-8982-C2526D652843}" presName="Name64" presStyleLbl="parChTrans1D3" presStyleIdx="0" presStyleCnt="14"/>
      <dgm:spPr/>
      <dgm:t>
        <a:bodyPr/>
        <a:lstStyle/>
        <a:p>
          <a:endParaRPr lang="en-US"/>
        </a:p>
      </dgm:t>
    </dgm:pt>
    <dgm:pt modelId="{C3EE09E9-27AA-4452-8062-9733FE345F2A}" type="pres">
      <dgm:prSet presAssocID="{F53BC994-11A1-4A9F-9688-C4AE92EDC07E}" presName="hierRoot2" presStyleCnt="0">
        <dgm:presLayoutVars>
          <dgm:hierBranch val="init"/>
        </dgm:presLayoutVars>
      </dgm:prSet>
      <dgm:spPr/>
    </dgm:pt>
    <dgm:pt modelId="{149B5CB2-3AE4-42CA-896E-9B39BF441D17}" type="pres">
      <dgm:prSet presAssocID="{F53BC994-11A1-4A9F-9688-C4AE92EDC07E}" presName="rootComposite" presStyleCnt="0"/>
      <dgm:spPr/>
    </dgm:pt>
    <dgm:pt modelId="{979ACB49-6B66-4C0A-984A-B3E08B4373E5}" type="pres">
      <dgm:prSet presAssocID="{F53BC994-11A1-4A9F-9688-C4AE92EDC07E}" presName="rootText" presStyleLbl="node3" presStyleIdx="0" presStyleCnt="14">
        <dgm:presLayoutVars>
          <dgm:chPref val="3"/>
        </dgm:presLayoutVars>
      </dgm:prSet>
      <dgm:spPr/>
      <dgm:t>
        <a:bodyPr/>
        <a:lstStyle/>
        <a:p>
          <a:endParaRPr lang="en-US"/>
        </a:p>
      </dgm:t>
    </dgm:pt>
    <dgm:pt modelId="{946E588D-9CB4-4B9C-900B-3435B64D7971}" type="pres">
      <dgm:prSet presAssocID="{F53BC994-11A1-4A9F-9688-C4AE92EDC07E}" presName="rootConnector" presStyleLbl="node3" presStyleIdx="0" presStyleCnt="14"/>
      <dgm:spPr/>
      <dgm:t>
        <a:bodyPr/>
        <a:lstStyle/>
        <a:p>
          <a:endParaRPr lang="en-US"/>
        </a:p>
      </dgm:t>
    </dgm:pt>
    <dgm:pt modelId="{69F013B7-57AA-468B-B738-41A147D141DA}" type="pres">
      <dgm:prSet presAssocID="{F53BC994-11A1-4A9F-9688-C4AE92EDC07E}" presName="hierChild4" presStyleCnt="0"/>
      <dgm:spPr/>
    </dgm:pt>
    <dgm:pt modelId="{7BE3579E-52C8-464A-BE8A-BAFB05DCB0F2}" type="pres">
      <dgm:prSet presAssocID="{F53BC994-11A1-4A9F-9688-C4AE92EDC07E}" presName="hierChild5" presStyleCnt="0"/>
      <dgm:spPr/>
    </dgm:pt>
    <dgm:pt modelId="{F4DC3933-B8E4-44C9-AB2B-B24B50BFF376}" type="pres">
      <dgm:prSet presAssocID="{D03A83C7-7470-466E-925F-683E700DFEA4}" presName="Name64" presStyleLbl="parChTrans1D3" presStyleIdx="1" presStyleCnt="14"/>
      <dgm:spPr/>
      <dgm:t>
        <a:bodyPr/>
        <a:lstStyle/>
        <a:p>
          <a:endParaRPr lang="en-US"/>
        </a:p>
      </dgm:t>
    </dgm:pt>
    <dgm:pt modelId="{2FA560BA-3716-4B9B-96FE-0E7C6EC9CB8B}" type="pres">
      <dgm:prSet presAssocID="{5A87074C-3ABB-4A58-85DC-7835891636B0}" presName="hierRoot2" presStyleCnt="0">
        <dgm:presLayoutVars>
          <dgm:hierBranch val="init"/>
        </dgm:presLayoutVars>
      </dgm:prSet>
      <dgm:spPr/>
    </dgm:pt>
    <dgm:pt modelId="{ABA44B6F-BAF5-466E-9FD6-F8593867F2B3}" type="pres">
      <dgm:prSet presAssocID="{5A87074C-3ABB-4A58-85DC-7835891636B0}" presName="rootComposite" presStyleCnt="0"/>
      <dgm:spPr/>
    </dgm:pt>
    <dgm:pt modelId="{CCE25658-0BD3-49D8-AF9D-E5861D4139B9}" type="pres">
      <dgm:prSet presAssocID="{5A87074C-3ABB-4A58-85DC-7835891636B0}" presName="rootText" presStyleLbl="node3" presStyleIdx="1" presStyleCnt="14">
        <dgm:presLayoutVars>
          <dgm:chPref val="3"/>
        </dgm:presLayoutVars>
      </dgm:prSet>
      <dgm:spPr/>
      <dgm:t>
        <a:bodyPr/>
        <a:lstStyle/>
        <a:p>
          <a:endParaRPr lang="en-US"/>
        </a:p>
      </dgm:t>
    </dgm:pt>
    <dgm:pt modelId="{39A0FE1A-5249-481D-813C-0BC52AD1F7F7}" type="pres">
      <dgm:prSet presAssocID="{5A87074C-3ABB-4A58-85DC-7835891636B0}" presName="rootConnector" presStyleLbl="node3" presStyleIdx="1" presStyleCnt="14"/>
      <dgm:spPr/>
      <dgm:t>
        <a:bodyPr/>
        <a:lstStyle/>
        <a:p>
          <a:endParaRPr lang="en-US"/>
        </a:p>
      </dgm:t>
    </dgm:pt>
    <dgm:pt modelId="{A797610C-3606-4241-ADF1-70803E24EB5F}" type="pres">
      <dgm:prSet presAssocID="{5A87074C-3ABB-4A58-85DC-7835891636B0}" presName="hierChild4" presStyleCnt="0"/>
      <dgm:spPr/>
    </dgm:pt>
    <dgm:pt modelId="{608B4C1B-B9E6-4377-A1D7-374FE4E70E0D}" type="pres">
      <dgm:prSet presAssocID="{5A87074C-3ABB-4A58-85DC-7835891636B0}" presName="hierChild5" presStyleCnt="0"/>
      <dgm:spPr/>
    </dgm:pt>
    <dgm:pt modelId="{F72F1BD5-D4FD-415D-8CB3-4FBEBF8E2DF3}" type="pres">
      <dgm:prSet presAssocID="{060A756F-FF97-4E0E-BBFE-B390E067D84C}" presName="Name64" presStyleLbl="parChTrans1D3" presStyleIdx="2" presStyleCnt="14"/>
      <dgm:spPr/>
      <dgm:t>
        <a:bodyPr/>
        <a:lstStyle/>
        <a:p>
          <a:endParaRPr lang="en-US"/>
        </a:p>
      </dgm:t>
    </dgm:pt>
    <dgm:pt modelId="{30AF983D-1543-44BB-9C1C-419AF99AC6C8}" type="pres">
      <dgm:prSet presAssocID="{48F7243A-C14E-4680-BE19-BF077C872823}" presName="hierRoot2" presStyleCnt="0">
        <dgm:presLayoutVars>
          <dgm:hierBranch val="init"/>
        </dgm:presLayoutVars>
      </dgm:prSet>
      <dgm:spPr/>
    </dgm:pt>
    <dgm:pt modelId="{F4E1D2E4-CA11-4154-9BF4-53FCA0976C29}" type="pres">
      <dgm:prSet presAssocID="{48F7243A-C14E-4680-BE19-BF077C872823}" presName="rootComposite" presStyleCnt="0"/>
      <dgm:spPr/>
    </dgm:pt>
    <dgm:pt modelId="{FAE8BE66-FA4B-4ADF-BB89-A30A82F3AF8E}" type="pres">
      <dgm:prSet presAssocID="{48F7243A-C14E-4680-BE19-BF077C872823}" presName="rootText" presStyleLbl="node3" presStyleIdx="2" presStyleCnt="14">
        <dgm:presLayoutVars>
          <dgm:chPref val="3"/>
        </dgm:presLayoutVars>
      </dgm:prSet>
      <dgm:spPr/>
      <dgm:t>
        <a:bodyPr/>
        <a:lstStyle/>
        <a:p>
          <a:endParaRPr lang="en-US"/>
        </a:p>
      </dgm:t>
    </dgm:pt>
    <dgm:pt modelId="{F7F35BE0-E133-4E37-A08F-A3DECF5652BD}" type="pres">
      <dgm:prSet presAssocID="{48F7243A-C14E-4680-BE19-BF077C872823}" presName="rootConnector" presStyleLbl="node3" presStyleIdx="2" presStyleCnt="14"/>
      <dgm:spPr/>
      <dgm:t>
        <a:bodyPr/>
        <a:lstStyle/>
        <a:p>
          <a:endParaRPr lang="en-US"/>
        </a:p>
      </dgm:t>
    </dgm:pt>
    <dgm:pt modelId="{FA29EAA3-34F3-4A91-934B-2ACA7FC94E2A}" type="pres">
      <dgm:prSet presAssocID="{48F7243A-C14E-4680-BE19-BF077C872823}" presName="hierChild4" presStyleCnt="0"/>
      <dgm:spPr/>
    </dgm:pt>
    <dgm:pt modelId="{A7D1085A-1337-4A90-8CD1-D1A3496E1F1E}" type="pres">
      <dgm:prSet presAssocID="{48F7243A-C14E-4680-BE19-BF077C872823}" presName="hierChild5" presStyleCnt="0"/>
      <dgm:spPr/>
    </dgm:pt>
    <dgm:pt modelId="{44465AE9-4B33-4355-B724-42A804DF464F}" type="pres">
      <dgm:prSet presAssocID="{E21E871C-88E2-4AF2-A6F7-FDEDACA9460E}" presName="Name64" presStyleLbl="parChTrans1D3" presStyleIdx="3" presStyleCnt="14"/>
      <dgm:spPr/>
      <dgm:t>
        <a:bodyPr/>
        <a:lstStyle/>
        <a:p>
          <a:endParaRPr lang="en-US"/>
        </a:p>
      </dgm:t>
    </dgm:pt>
    <dgm:pt modelId="{C7881299-6721-4CB2-944D-20B1B77ADABA}" type="pres">
      <dgm:prSet presAssocID="{14BB63C4-06D9-4B51-A6C6-C5B916757115}" presName="hierRoot2" presStyleCnt="0">
        <dgm:presLayoutVars>
          <dgm:hierBranch val="init"/>
        </dgm:presLayoutVars>
      </dgm:prSet>
      <dgm:spPr/>
    </dgm:pt>
    <dgm:pt modelId="{421A9DE1-8CF0-4598-89E0-109C2C0DB4BE}" type="pres">
      <dgm:prSet presAssocID="{14BB63C4-06D9-4B51-A6C6-C5B916757115}" presName="rootComposite" presStyleCnt="0"/>
      <dgm:spPr/>
    </dgm:pt>
    <dgm:pt modelId="{C2FD35C6-A907-4B5E-9439-A21199B0852A}" type="pres">
      <dgm:prSet presAssocID="{14BB63C4-06D9-4B51-A6C6-C5B916757115}" presName="rootText" presStyleLbl="node3" presStyleIdx="3" presStyleCnt="14">
        <dgm:presLayoutVars>
          <dgm:chPref val="3"/>
        </dgm:presLayoutVars>
      </dgm:prSet>
      <dgm:spPr/>
      <dgm:t>
        <a:bodyPr/>
        <a:lstStyle/>
        <a:p>
          <a:endParaRPr lang="en-US"/>
        </a:p>
      </dgm:t>
    </dgm:pt>
    <dgm:pt modelId="{42112F11-4FBA-4A01-8EC7-6222A01AFC6E}" type="pres">
      <dgm:prSet presAssocID="{14BB63C4-06D9-4B51-A6C6-C5B916757115}" presName="rootConnector" presStyleLbl="node3" presStyleIdx="3" presStyleCnt="14"/>
      <dgm:spPr/>
      <dgm:t>
        <a:bodyPr/>
        <a:lstStyle/>
        <a:p>
          <a:endParaRPr lang="en-US"/>
        </a:p>
      </dgm:t>
    </dgm:pt>
    <dgm:pt modelId="{7011C46D-1507-4BC4-BC1E-D1F1071D8317}" type="pres">
      <dgm:prSet presAssocID="{14BB63C4-06D9-4B51-A6C6-C5B916757115}" presName="hierChild4" presStyleCnt="0"/>
      <dgm:spPr/>
    </dgm:pt>
    <dgm:pt modelId="{C07E90BD-DBEC-48F1-971A-3A9088D2BFAB}" type="pres">
      <dgm:prSet presAssocID="{14BB63C4-06D9-4B51-A6C6-C5B916757115}" presName="hierChild5" presStyleCnt="0"/>
      <dgm:spPr/>
    </dgm:pt>
    <dgm:pt modelId="{D989D85F-3185-41B5-9CC6-B8D459111C30}" type="pres">
      <dgm:prSet presAssocID="{EC4519ED-4E09-4545-95F9-CA457C160870}" presName="Name64" presStyleLbl="parChTrans1D3" presStyleIdx="4" presStyleCnt="14"/>
      <dgm:spPr/>
      <dgm:t>
        <a:bodyPr/>
        <a:lstStyle/>
        <a:p>
          <a:endParaRPr lang="en-US"/>
        </a:p>
      </dgm:t>
    </dgm:pt>
    <dgm:pt modelId="{4A93FFF5-4CA8-482E-A1A3-CFDD21ECCB25}" type="pres">
      <dgm:prSet presAssocID="{86BA774A-B5AC-43E2-A989-A4D585993334}" presName="hierRoot2" presStyleCnt="0">
        <dgm:presLayoutVars>
          <dgm:hierBranch val="init"/>
        </dgm:presLayoutVars>
      </dgm:prSet>
      <dgm:spPr/>
    </dgm:pt>
    <dgm:pt modelId="{31E89C46-7343-4482-92BB-99D3EABF8B3A}" type="pres">
      <dgm:prSet presAssocID="{86BA774A-B5AC-43E2-A989-A4D585993334}" presName="rootComposite" presStyleCnt="0"/>
      <dgm:spPr/>
    </dgm:pt>
    <dgm:pt modelId="{47E28112-06F8-4F31-9630-139A639B597C}" type="pres">
      <dgm:prSet presAssocID="{86BA774A-B5AC-43E2-A989-A4D585993334}" presName="rootText" presStyleLbl="node3" presStyleIdx="4" presStyleCnt="14">
        <dgm:presLayoutVars>
          <dgm:chPref val="3"/>
        </dgm:presLayoutVars>
      </dgm:prSet>
      <dgm:spPr/>
      <dgm:t>
        <a:bodyPr/>
        <a:lstStyle/>
        <a:p>
          <a:endParaRPr lang="en-US"/>
        </a:p>
      </dgm:t>
    </dgm:pt>
    <dgm:pt modelId="{8658AA6E-F51B-4044-83FF-CB754D900899}" type="pres">
      <dgm:prSet presAssocID="{86BA774A-B5AC-43E2-A989-A4D585993334}" presName="rootConnector" presStyleLbl="node3" presStyleIdx="4" presStyleCnt="14"/>
      <dgm:spPr/>
      <dgm:t>
        <a:bodyPr/>
        <a:lstStyle/>
        <a:p>
          <a:endParaRPr lang="en-US"/>
        </a:p>
      </dgm:t>
    </dgm:pt>
    <dgm:pt modelId="{2D4E1CD6-5596-4DA0-B593-1C6736855231}" type="pres">
      <dgm:prSet presAssocID="{86BA774A-B5AC-43E2-A989-A4D585993334}" presName="hierChild4" presStyleCnt="0"/>
      <dgm:spPr/>
    </dgm:pt>
    <dgm:pt modelId="{5FA15DD2-03EE-4F2E-9824-B3DD8C4188BC}" type="pres">
      <dgm:prSet presAssocID="{86BA774A-B5AC-43E2-A989-A4D585993334}" presName="hierChild5" presStyleCnt="0"/>
      <dgm:spPr/>
    </dgm:pt>
    <dgm:pt modelId="{9767174A-CB67-4DC6-91C0-08EDD496B3AD}" type="pres">
      <dgm:prSet presAssocID="{FE9FFDD0-EF8F-4B8D-A4DB-CC751A903B15}" presName="Name64" presStyleLbl="parChTrans1D3" presStyleIdx="5" presStyleCnt="14"/>
      <dgm:spPr/>
      <dgm:t>
        <a:bodyPr/>
        <a:lstStyle/>
        <a:p>
          <a:endParaRPr lang="en-US"/>
        </a:p>
      </dgm:t>
    </dgm:pt>
    <dgm:pt modelId="{CBBBB1C2-D0B1-4411-87B5-4161532AD9ED}" type="pres">
      <dgm:prSet presAssocID="{6A8EA41E-A314-4BE2-B020-744F19BDCC8A}" presName="hierRoot2" presStyleCnt="0">
        <dgm:presLayoutVars>
          <dgm:hierBranch val="init"/>
        </dgm:presLayoutVars>
      </dgm:prSet>
      <dgm:spPr/>
    </dgm:pt>
    <dgm:pt modelId="{F76BFCD0-E7B4-46CB-9F28-F592A50B55B3}" type="pres">
      <dgm:prSet presAssocID="{6A8EA41E-A314-4BE2-B020-744F19BDCC8A}" presName="rootComposite" presStyleCnt="0"/>
      <dgm:spPr/>
    </dgm:pt>
    <dgm:pt modelId="{2402B97C-639C-4EA6-B499-87103F820C9A}" type="pres">
      <dgm:prSet presAssocID="{6A8EA41E-A314-4BE2-B020-744F19BDCC8A}" presName="rootText" presStyleLbl="node3" presStyleIdx="5" presStyleCnt="14">
        <dgm:presLayoutVars>
          <dgm:chPref val="3"/>
        </dgm:presLayoutVars>
      </dgm:prSet>
      <dgm:spPr/>
      <dgm:t>
        <a:bodyPr/>
        <a:lstStyle/>
        <a:p>
          <a:endParaRPr lang="en-US"/>
        </a:p>
      </dgm:t>
    </dgm:pt>
    <dgm:pt modelId="{6D0A54B8-D520-4205-A4C9-073F0046DA1A}" type="pres">
      <dgm:prSet presAssocID="{6A8EA41E-A314-4BE2-B020-744F19BDCC8A}" presName="rootConnector" presStyleLbl="node3" presStyleIdx="5" presStyleCnt="14"/>
      <dgm:spPr/>
      <dgm:t>
        <a:bodyPr/>
        <a:lstStyle/>
        <a:p>
          <a:endParaRPr lang="en-US"/>
        </a:p>
      </dgm:t>
    </dgm:pt>
    <dgm:pt modelId="{6182A3AB-8FF6-4D37-B3E1-3123287B5202}" type="pres">
      <dgm:prSet presAssocID="{6A8EA41E-A314-4BE2-B020-744F19BDCC8A}" presName="hierChild4" presStyleCnt="0"/>
      <dgm:spPr/>
    </dgm:pt>
    <dgm:pt modelId="{7D0A6A8A-EDA5-40CE-B484-1D9C0A77F6B6}" type="pres">
      <dgm:prSet presAssocID="{6A8EA41E-A314-4BE2-B020-744F19BDCC8A}" presName="hierChild5" presStyleCnt="0"/>
      <dgm:spPr/>
    </dgm:pt>
    <dgm:pt modelId="{2E91CAE7-99E9-4687-BAA2-0B9228D255D6}" type="pres">
      <dgm:prSet presAssocID="{5BBF7B2E-8103-474C-99F5-C839A4F99587}" presName="Name64" presStyleLbl="parChTrans1D3" presStyleIdx="6" presStyleCnt="14"/>
      <dgm:spPr/>
      <dgm:t>
        <a:bodyPr/>
        <a:lstStyle/>
        <a:p>
          <a:endParaRPr lang="en-US"/>
        </a:p>
      </dgm:t>
    </dgm:pt>
    <dgm:pt modelId="{32D51A0B-BA63-4AA7-95BF-73EC54BDF793}" type="pres">
      <dgm:prSet presAssocID="{7E517062-BD66-4FAD-81F6-2CAFFDD82C31}" presName="hierRoot2" presStyleCnt="0">
        <dgm:presLayoutVars>
          <dgm:hierBranch val="init"/>
        </dgm:presLayoutVars>
      </dgm:prSet>
      <dgm:spPr/>
    </dgm:pt>
    <dgm:pt modelId="{233601C9-A2FD-40E7-A725-3BE29C4989FE}" type="pres">
      <dgm:prSet presAssocID="{7E517062-BD66-4FAD-81F6-2CAFFDD82C31}" presName="rootComposite" presStyleCnt="0"/>
      <dgm:spPr/>
    </dgm:pt>
    <dgm:pt modelId="{C2F21EDB-2984-4B81-BF4D-5DB07EE6CE4C}" type="pres">
      <dgm:prSet presAssocID="{7E517062-BD66-4FAD-81F6-2CAFFDD82C31}" presName="rootText" presStyleLbl="node3" presStyleIdx="6" presStyleCnt="14">
        <dgm:presLayoutVars>
          <dgm:chPref val="3"/>
        </dgm:presLayoutVars>
      </dgm:prSet>
      <dgm:spPr/>
      <dgm:t>
        <a:bodyPr/>
        <a:lstStyle/>
        <a:p>
          <a:endParaRPr lang="en-US"/>
        </a:p>
      </dgm:t>
    </dgm:pt>
    <dgm:pt modelId="{05B77435-D874-4AE7-9BD6-7B41AD9A1922}" type="pres">
      <dgm:prSet presAssocID="{7E517062-BD66-4FAD-81F6-2CAFFDD82C31}" presName="rootConnector" presStyleLbl="node3" presStyleIdx="6" presStyleCnt="14"/>
      <dgm:spPr/>
      <dgm:t>
        <a:bodyPr/>
        <a:lstStyle/>
        <a:p>
          <a:endParaRPr lang="en-US"/>
        </a:p>
      </dgm:t>
    </dgm:pt>
    <dgm:pt modelId="{1AA18407-1E54-4013-BE68-F0836468961F}" type="pres">
      <dgm:prSet presAssocID="{7E517062-BD66-4FAD-81F6-2CAFFDD82C31}" presName="hierChild4" presStyleCnt="0"/>
      <dgm:spPr/>
    </dgm:pt>
    <dgm:pt modelId="{4DE5AA7F-3AAB-4736-B09E-D30F8879A81D}" type="pres">
      <dgm:prSet presAssocID="{7E517062-BD66-4FAD-81F6-2CAFFDD82C31}" presName="hierChild5" presStyleCnt="0"/>
      <dgm:spPr/>
    </dgm:pt>
    <dgm:pt modelId="{B01D5EDF-D193-4D66-BA18-84F4DDAD283E}" type="pres">
      <dgm:prSet presAssocID="{CA9F0BC5-C7F1-4855-A63B-8C9876701CB8}" presName="Name64" presStyleLbl="parChTrans1D3" presStyleIdx="7" presStyleCnt="14"/>
      <dgm:spPr/>
      <dgm:t>
        <a:bodyPr/>
        <a:lstStyle/>
        <a:p>
          <a:endParaRPr lang="en-US"/>
        </a:p>
      </dgm:t>
    </dgm:pt>
    <dgm:pt modelId="{53A03157-F50A-448D-AEFC-4BEB1EB6529B}" type="pres">
      <dgm:prSet presAssocID="{28FD9BD8-09E4-4900-A288-66D2D5DB9A64}" presName="hierRoot2" presStyleCnt="0">
        <dgm:presLayoutVars>
          <dgm:hierBranch val="init"/>
        </dgm:presLayoutVars>
      </dgm:prSet>
      <dgm:spPr/>
    </dgm:pt>
    <dgm:pt modelId="{64633FEA-CAFF-49BE-B279-0A1053C4A16D}" type="pres">
      <dgm:prSet presAssocID="{28FD9BD8-09E4-4900-A288-66D2D5DB9A64}" presName="rootComposite" presStyleCnt="0"/>
      <dgm:spPr/>
    </dgm:pt>
    <dgm:pt modelId="{9E64038F-CC81-41A4-ACFB-BD7EC2E4DB61}" type="pres">
      <dgm:prSet presAssocID="{28FD9BD8-09E4-4900-A288-66D2D5DB9A64}" presName="rootText" presStyleLbl="node3" presStyleIdx="7" presStyleCnt="14">
        <dgm:presLayoutVars>
          <dgm:chPref val="3"/>
        </dgm:presLayoutVars>
      </dgm:prSet>
      <dgm:spPr/>
      <dgm:t>
        <a:bodyPr/>
        <a:lstStyle/>
        <a:p>
          <a:endParaRPr lang="fr-FR"/>
        </a:p>
      </dgm:t>
    </dgm:pt>
    <dgm:pt modelId="{756D51A1-54B3-4872-9E66-B61FABFC8615}" type="pres">
      <dgm:prSet presAssocID="{28FD9BD8-09E4-4900-A288-66D2D5DB9A64}" presName="rootConnector" presStyleLbl="node3" presStyleIdx="7" presStyleCnt="14"/>
      <dgm:spPr/>
      <dgm:t>
        <a:bodyPr/>
        <a:lstStyle/>
        <a:p>
          <a:endParaRPr lang="en-US"/>
        </a:p>
      </dgm:t>
    </dgm:pt>
    <dgm:pt modelId="{2A835619-4FC3-4877-BE65-7D51C00C3FFA}" type="pres">
      <dgm:prSet presAssocID="{28FD9BD8-09E4-4900-A288-66D2D5DB9A64}" presName="hierChild4" presStyleCnt="0"/>
      <dgm:spPr/>
    </dgm:pt>
    <dgm:pt modelId="{E326D69C-D0DA-450B-B9F8-F31E73E540AE}" type="pres">
      <dgm:prSet presAssocID="{28FD9BD8-09E4-4900-A288-66D2D5DB9A64}" presName="hierChild5" presStyleCnt="0"/>
      <dgm:spPr/>
    </dgm:pt>
    <dgm:pt modelId="{FE75D5CB-8148-4FE3-8C79-6C1D110C7429}" type="pres">
      <dgm:prSet presAssocID="{4D223047-BAE6-4FFA-81A9-074EDD46A23D}" presName="hierChild5" presStyleCnt="0"/>
      <dgm:spPr/>
    </dgm:pt>
    <dgm:pt modelId="{FFA5ED20-4ABA-44E5-A6D5-6CCE3397BF67}" type="pres">
      <dgm:prSet presAssocID="{0C9A810A-B00C-4D08-B358-1978544C0D28}" presName="Name64" presStyleLbl="parChTrans1D2" presStyleIdx="1" presStyleCnt="2"/>
      <dgm:spPr/>
      <dgm:t>
        <a:bodyPr/>
        <a:lstStyle/>
        <a:p>
          <a:endParaRPr lang="en-US"/>
        </a:p>
      </dgm:t>
    </dgm:pt>
    <dgm:pt modelId="{E0E8768E-EF6B-416D-8F1C-C41894B3CFAB}" type="pres">
      <dgm:prSet presAssocID="{78DD1554-D427-438D-8970-D643531381CF}" presName="hierRoot2" presStyleCnt="0">
        <dgm:presLayoutVars>
          <dgm:hierBranch val="init"/>
        </dgm:presLayoutVars>
      </dgm:prSet>
      <dgm:spPr/>
    </dgm:pt>
    <dgm:pt modelId="{FBA5D4CE-B4DF-4ECF-B6E9-5B5C3749B95B}" type="pres">
      <dgm:prSet presAssocID="{78DD1554-D427-438D-8970-D643531381CF}" presName="rootComposite" presStyleCnt="0"/>
      <dgm:spPr/>
    </dgm:pt>
    <dgm:pt modelId="{117003EC-3049-46B1-91C4-276605763C6F}" type="pres">
      <dgm:prSet presAssocID="{78DD1554-D427-438D-8970-D643531381CF}" presName="rootText" presStyleLbl="node2" presStyleIdx="1" presStyleCnt="2" custScaleX="180515" custScaleY="278170">
        <dgm:presLayoutVars>
          <dgm:chPref val="3"/>
        </dgm:presLayoutVars>
      </dgm:prSet>
      <dgm:spPr/>
      <dgm:t>
        <a:bodyPr/>
        <a:lstStyle/>
        <a:p>
          <a:endParaRPr lang="en-US"/>
        </a:p>
      </dgm:t>
    </dgm:pt>
    <dgm:pt modelId="{EA51A95A-B642-4EA0-AC17-3EBF493213A0}" type="pres">
      <dgm:prSet presAssocID="{78DD1554-D427-438D-8970-D643531381CF}" presName="rootConnector" presStyleLbl="node2" presStyleIdx="1" presStyleCnt="2"/>
      <dgm:spPr/>
      <dgm:t>
        <a:bodyPr/>
        <a:lstStyle/>
        <a:p>
          <a:endParaRPr lang="en-US"/>
        </a:p>
      </dgm:t>
    </dgm:pt>
    <dgm:pt modelId="{6C173C69-D1E3-4D83-B27E-D96C3FE07E8B}" type="pres">
      <dgm:prSet presAssocID="{78DD1554-D427-438D-8970-D643531381CF}" presName="hierChild4" presStyleCnt="0"/>
      <dgm:spPr/>
    </dgm:pt>
    <dgm:pt modelId="{2D32569A-28D7-4315-B8CF-4446254DBC74}" type="pres">
      <dgm:prSet presAssocID="{4C1DE18C-83C4-43AE-9FC2-FC1BACEEBABB}" presName="Name64" presStyleLbl="parChTrans1D3" presStyleIdx="8" presStyleCnt="14"/>
      <dgm:spPr/>
      <dgm:t>
        <a:bodyPr/>
        <a:lstStyle/>
        <a:p>
          <a:endParaRPr lang="en-US"/>
        </a:p>
      </dgm:t>
    </dgm:pt>
    <dgm:pt modelId="{66E6A385-7B40-4C70-B930-75D7169C3953}" type="pres">
      <dgm:prSet presAssocID="{25BE0760-0337-4813-9707-E233EDFCC9ED}" presName="hierRoot2" presStyleCnt="0">
        <dgm:presLayoutVars>
          <dgm:hierBranch val="init"/>
        </dgm:presLayoutVars>
      </dgm:prSet>
      <dgm:spPr/>
    </dgm:pt>
    <dgm:pt modelId="{889C2DA9-3929-4A03-8F06-CAFF4B8AFB48}" type="pres">
      <dgm:prSet presAssocID="{25BE0760-0337-4813-9707-E233EDFCC9ED}" presName="rootComposite" presStyleCnt="0"/>
      <dgm:spPr/>
    </dgm:pt>
    <dgm:pt modelId="{9BC4166B-0384-4548-AEB7-E793D958E444}" type="pres">
      <dgm:prSet presAssocID="{25BE0760-0337-4813-9707-E233EDFCC9ED}" presName="rootText" presStyleLbl="node3" presStyleIdx="8" presStyleCnt="14">
        <dgm:presLayoutVars>
          <dgm:chPref val="3"/>
        </dgm:presLayoutVars>
      </dgm:prSet>
      <dgm:spPr/>
      <dgm:t>
        <a:bodyPr/>
        <a:lstStyle/>
        <a:p>
          <a:endParaRPr lang="en-US"/>
        </a:p>
      </dgm:t>
    </dgm:pt>
    <dgm:pt modelId="{10FFB67B-8715-4D4C-AA99-7DF4803B1670}" type="pres">
      <dgm:prSet presAssocID="{25BE0760-0337-4813-9707-E233EDFCC9ED}" presName="rootConnector" presStyleLbl="node3" presStyleIdx="8" presStyleCnt="14"/>
      <dgm:spPr/>
      <dgm:t>
        <a:bodyPr/>
        <a:lstStyle/>
        <a:p>
          <a:endParaRPr lang="en-US"/>
        </a:p>
      </dgm:t>
    </dgm:pt>
    <dgm:pt modelId="{83C378E9-C33D-4A18-800B-3176CBE1A2C3}" type="pres">
      <dgm:prSet presAssocID="{25BE0760-0337-4813-9707-E233EDFCC9ED}" presName="hierChild4" presStyleCnt="0"/>
      <dgm:spPr/>
    </dgm:pt>
    <dgm:pt modelId="{773F9917-DAD8-43A1-9AE5-2E5A5DECA15E}" type="pres">
      <dgm:prSet presAssocID="{25BE0760-0337-4813-9707-E233EDFCC9ED}" presName="hierChild5" presStyleCnt="0"/>
      <dgm:spPr/>
    </dgm:pt>
    <dgm:pt modelId="{1240BC96-807B-4D35-84B6-F72D6A8D61F0}" type="pres">
      <dgm:prSet presAssocID="{AA8E3945-AE4D-443E-97D3-754460FA7EB9}" presName="Name64" presStyleLbl="parChTrans1D3" presStyleIdx="9" presStyleCnt="14"/>
      <dgm:spPr/>
      <dgm:t>
        <a:bodyPr/>
        <a:lstStyle/>
        <a:p>
          <a:endParaRPr lang="en-US"/>
        </a:p>
      </dgm:t>
    </dgm:pt>
    <dgm:pt modelId="{421D878F-F020-4F77-8EDA-142BA2A5CF48}" type="pres">
      <dgm:prSet presAssocID="{F67DE9AB-064A-487F-8252-8BB3174A8F87}" presName="hierRoot2" presStyleCnt="0">
        <dgm:presLayoutVars>
          <dgm:hierBranch val="init"/>
        </dgm:presLayoutVars>
      </dgm:prSet>
      <dgm:spPr/>
    </dgm:pt>
    <dgm:pt modelId="{C9A4BA96-7A56-42ED-BA2A-EC04B3E0BA33}" type="pres">
      <dgm:prSet presAssocID="{F67DE9AB-064A-487F-8252-8BB3174A8F87}" presName="rootComposite" presStyleCnt="0"/>
      <dgm:spPr/>
    </dgm:pt>
    <dgm:pt modelId="{F1B814B1-71E9-4A7B-9C5F-A5DCE5A60D0D}" type="pres">
      <dgm:prSet presAssocID="{F67DE9AB-064A-487F-8252-8BB3174A8F87}" presName="rootText" presStyleLbl="node3" presStyleIdx="9" presStyleCnt="14">
        <dgm:presLayoutVars>
          <dgm:chPref val="3"/>
        </dgm:presLayoutVars>
      </dgm:prSet>
      <dgm:spPr/>
      <dgm:t>
        <a:bodyPr/>
        <a:lstStyle/>
        <a:p>
          <a:endParaRPr lang="en-US"/>
        </a:p>
      </dgm:t>
    </dgm:pt>
    <dgm:pt modelId="{D4B751A4-8F26-4FD2-9B45-AF1A58120E13}" type="pres">
      <dgm:prSet presAssocID="{F67DE9AB-064A-487F-8252-8BB3174A8F87}" presName="rootConnector" presStyleLbl="node3" presStyleIdx="9" presStyleCnt="14"/>
      <dgm:spPr/>
      <dgm:t>
        <a:bodyPr/>
        <a:lstStyle/>
        <a:p>
          <a:endParaRPr lang="en-US"/>
        </a:p>
      </dgm:t>
    </dgm:pt>
    <dgm:pt modelId="{247684FA-D8AE-4763-909F-F814055293F1}" type="pres">
      <dgm:prSet presAssocID="{F67DE9AB-064A-487F-8252-8BB3174A8F87}" presName="hierChild4" presStyleCnt="0"/>
      <dgm:spPr/>
    </dgm:pt>
    <dgm:pt modelId="{C95D0F51-33BE-4C72-BADD-0B153818ED31}" type="pres">
      <dgm:prSet presAssocID="{F67DE9AB-064A-487F-8252-8BB3174A8F87}" presName="hierChild5" presStyleCnt="0"/>
      <dgm:spPr/>
    </dgm:pt>
    <dgm:pt modelId="{BC202F35-C252-4906-B883-43DEBEAB7EF1}" type="pres">
      <dgm:prSet presAssocID="{25DDB948-2E08-4EE6-9AF3-951D29169E6A}" presName="Name64" presStyleLbl="parChTrans1D3" presStyleIdx="10" presStyleCnt="14"/>
      <dgm:spPr/>
      <dgm:t>
        <a:bodyPr/>
        <a:lstStyle/>
        <a:p>
          <a:endParaRPr lang="en-US"/>
        </a:p>
      </dgm:t>
    </dgm:pt>
    <dgm:pt modelId="{3E6F392C-ECEA-4698-9ABA-E6FABBB33F09}" type="pres">
      <dgm:prSet presAssocID="{C55AC417-77C7-4B11-A7B9-CD818941E25B}" presName="hierRoot2" presStyleCnt="0">
        <dgm:presLayoutVars>
          <dgm:hierBranch val="init"/>
        </dgm:presLayoutVars>
      </dgm:prSet>
      <dgm:spPr/>
    </dgm:pt>
    <dgm:pt modelId="{52E4E38C-4238-4EDD-8857-D07A016AE9CA}" type="pres">
      <dgm:prSet presAssocID="{C55AC417-77C7-4B11-A7B9-CD818941E25B}" presName="rootComposite" presStyleCnt="0"/>
      <dgm:spPr/>
    </dgm:pt>
    <dgm:pt modelId="{4EB12EE9-D832-4EED-A1AA-EDA2C13ACFB9}" type="pres">
      <dgm:prSet presAssocID="{C55AC417-77C7-4B11-A7B9-CD818941E25B}" presName="rootText" presStyleLbl="node3" presStyleIdx="10" presStyleCnt="14">
        <dgm:presLayoutVars>
          <dgm:chPref val="3"/>
        </dgm:presLayoutVars>
      </dgm:prSet>
      <dgm:spPr/>
      <dgm:t>
        <a:bodyPr/>
        <a:lstStyle/>
        <a:p>
          <a:endParaRPr lang="en-US"/>
        </a:p>
      </dgm:t>
    </dgm:pt>
    <dgm:pt modelId="{98ACF5BE-0C28-4FE5-8029-7184FC535024}" type="pres">
      <dgm:prSet presAssocID="{C55AC417-77C7-4B11-A7B9-CD818941E25B}" presName="rootConnector" presStyleLbl="node3" presStyleIdx="10" presStyleCnt="14"/>
      <dgm:spPr/>
      <dgm:t>
        <a:bodyPr/>
        <a:lstStyle/>
        <a:p>
          <a:endParaRPr lang="en-US"/>
        </a:p>
      </dgm:t>
    </dgm:pt>
    <dgm:pt modelId="{2FF0EB8B-44E1-4D30-9DC5-8D64BB52A595}" type="pres">
      <dgm:prSet presAssocID="{C55AC417-77C7-4B11-A7B9-CD818941E25B}" presName="hierChild4" presStyleCnt="0"/>
      <dgm:spPr/>
    </dgm:pt>
    <dgm:pt modelId="{6BF74608-E2D4-4EE8-8CA7-3BAB2A49AB13}" type="pres">
      <dgm:prSet presAssocID="{C55AC417-77C7-4B11-A7B9-CD818941E25B}" presName="hierChild5" presStyleCnt="0"/>
      <dgm:spPr/>
    </dgm:pt>
    <dgm:pt modelId="{7B463A9E-EBC4-4E61-88F3-DC92DAAC9CCB}" type="pres">
      <dgm:prSet presAssocID="{F0710B9F-75E7-45FB-8011-C6229B7E322E}" presName="Name64" presStyleLbl="parChTrans1D3" presStyleIdx="11" presStyleCnt="14"/>
      <dgm:spPr/>
      <dgm:t>
        <a:bodyPr/>
        <a:lstStyle/>
        <a:p>
          <a:endParaRPr lang="en-US"/>
        </a:p>
      </dgm:t>
    </dgm:pt>
    <dgm:pt modelId="{EF1F09BE-7BC1-4DFF-A9FC-C7359ED9F63C}" type="pres">
      <dgm:prSet presAssocID="{AC291D83-7381-48F1-8FD6-8A48B84205C6}" presName="hierRoot2" presStyleCnt="0">
        <dgm:presLayoutVars>
          <dgm:hierBranch val="init"/>
        </dgm:presLayoutVars>
      </dgm:prSet>
      <dgm:spPr/>
    </dgm:pt>
    <dgm:pt modelId="{53C9CB08-ECC9-4F45-9902-789B0BFC0A85}" type="pres">
      <dgm:prSet presAssocID="{AC291D83-7381-48F1-8FD6-8A48B84205C6}" presName="rootComposite" presStyleCnt="0"/>
      <dgm:spPr/>
    </dgm:pt>
    <dgm:pt modelId="{2EC12C5B-DC6F-4E3D-BAE6-574AFE46AF9E}" type="pres">
      <dgm:prSet presAssocID="{AC291D83-7381-48F1-8FD6-8A48B84205C6}" presName="rootText" presStyleLbl="node3" presStyleIdx="11" presStyleCnt="14">
        <dgm:presLayoutVars>
          <dgm:chPref val="3"/>
        </dgm:presLayoutVars>
      </dgm:prSet>
      <dgm:spPr/>
      <dgm:t>
        <a:bodyPr/>
        <a:lstStyle/>
        <a:p>
          <a:endParaRPr lang="en-US"/>
        </a:p>
      </dgm:t>
    </dgm:pt>
    <dgm:pt modelId="{DFC95336-36CE-4131-ABE6-B2FF390F44A4}" type="pres">
      <dgm:prSet presAssocID="{AC291D83-7381-48F1-8FD6-8A48B84205C6}" presName="rootConnector" presStyleLbl="node3" presStyleIdx="11" presStyleCnt="14"/>
      <dgm:spPr/>
      <dgm:t>
        <a:bodyPr/>
        <a:lstStyle/>
        <a:p>
          <a:endParaRPr lang="en-US"/>
        </a:p>
      </dgm:t>
    </dgm:pt>
    <dgm:pt modelId="{19E26F9A-5B3E-45E9-B3BA-3FC4EDDF0AFA}" type="pres">
      <dgm:prSet presAssocID="{AC291D83-7381-48F1-8FD6-8A48B84205C6}" presName="hierChild4" presStyleCnt="0"/>
      <dgm:spPr/>
    </dgm:pt>
    <dgm:pt modelId="{2A32E4A3-F55D-4E81-AB8F-F78518F5C319}" type="pres">
      <dgm:prSet presAssocID="{AC291D83-7381-48F1-8FD6-8A48B84205C6}" presName="hierChild5" presStyleCnt="0"/>
      <dgm:spPr/>
    </dgm:pt>
    <dgm:pt modelId="{72325A9F-6656-4FF8-B6B4-EAB250172329}" type="pres">
      <dgm:prSet presAssocID="{DC27F3BF-0F4F-4092-82EF-DC6C5CB1032B}" presName="Name64" presStyleLbl="parChTrans1D3" presStyleIdx="12" presStyleCnt="14"/>
      <dgm:spPr/>
      <dgm:t>
        <a:bodyPr/>
        <a:lstStyle/>
        <a:p>
          <a:endParaRPr lang="en-US"/>
        </a:p>
      </dgm:t>
    </dgm:pt>
    <dgm:pt modelId="{7E300543-344D-4EAB-AADF-F722EE6C20BF}" type="pres">
      <dgm:prSet presAssocID="{778EA97E-BA95-404A-B081-5BD0B525D89B}" presName="hierRoot2" presStyleCnt="0">
        <dgm:presLayoutVars>
          <dgm:hierBranch val="init"/>
        </dgm:presLayoutVars>
      </dgm:prSet>
      <dgm:spPr/>
    </dgm:pt>
    <dgm:pt modelId="{01581596-69C3-40AC-A20B-D8E4D7ED52E4}" type="pres">
      <dgm:prSet presAssocID="{778EA97E-BA95-404A-B081-5BD0B525D89B}" presName="rootComposite" presStyleCnt="0"/>
      <dgm:spPr/>
    </dgm:pt>
    <dgm:pt modelId="{AC53F5FF-7195-488C-A05C-6B184FAA7D73}" type="pres">
      <dgm:prSet presAssocID="{778EA97E-BA95-404A-B081-5BD0B525D89B}" presName="rootText" presStyleLbl="node3" presStyleIdx="12" presStyleCnt="14">
        <dgm:presLayoutVars>
          <dgm:chPref val="3"/>
        </dgm:presLayoutVars>
      </dgm:prSet>
      <dgm:spPr/>
      <dgm:t>
        <a:bodyPr/>
        <a:lstStyle/>
        <a:p>
          <a:endParaRPr lang="en-US"/>
        </a:p>
      </dgm:t>
    </dgm:pt>
    <dgm:pt modelId="{4E519CCF-B849-49A7-911B-38B0DE05FC28}" type="pres">
      <dgm:prSet presAssocID="{778EA97E-BA95-404A-B081-5BD0B525D89B}" presName="rootConnector" presStyleLbl="node3" presStyleIdx="12" presStyleCnt="14"/>
      <dgm:spPr/>
      <dgm:t>
        <a:bodyPr/>
        <a:lstStyle/>
        <a:p>
          <a:endParaRPr lang="en-US"/>
        </a:p>
      </dgm:t>
    </dgm:pt>
    <dgm:pt modelId="{05B21975-5467-4FC0-825D-BEE16E852CEF}" type="pres">
      <dgm:prSet presAssocID="{778EA97E-BA95-404A-B081-5BD0B525D89B}" presName="hierChild4" presStyleCnt="0"/>
      <dgm:spPr/>
    </dgm:pt>
    <dgm:pt modelId="{8A9E3E7E-4CFC-4A74-A039-E82DF552729D}" type="pres">
      <dgm:prSet presAssocID="{778EA97E-BA95-404A-B081-5BD0B525D89B}" presName="hierChild5" presStyleCnt="0"/>
      <dgm:spPr/>
    </dgm:pt>
    <dgm:pt modelId="{F2533A94-6A50-429F-B045-590F0429DD8F}" type="pres">
      <dgm:prSet presAssocID="{54A916C5-47A0-4073-AADC-5296032640AD}" presName="Name64" presStyleLbl="parChTrans1D3" presStyleIdx="13" presStyleCnt="14"/>
      <dgm:spPr/>
      <dgm:t>
        <a:bodyPr/>
        <a:lstStyle/>
        <a:p>
          <a:endParaRPr lang="en-US"/>
        </a:p>
      </dgm:t>
    </dgm:pt>
    <dgm:pt modelId="{5CD900AF-796C-4B24-BB84-E266EB899CCC}" type="pres">
      <dgm:prSet presAssocID="{25C61A13-922B-42BB-9263-30622DD47B97}" presName="hierRoot2" presStyleCnt="0">
        <dgm:presLayoutVars>
          <dgm:hierBranch val="init"/>
        </dgm:presLayoutVars>
      </dgm:prSet>
      <dgm:spPr/>
    </dgm:pt>
    <dgm:pt modelId="{BB1E7F01-3974-4723-BF18-C52D14F377E6}" type="pres">
      <dgm:prSet presAssocID="{25C61A13-922B-42BB-9263-30622DD47B97}" presName="rootComposite" presStyleCnt="0"/>
      <dgm:spPr/>
    </dgm:pt>
    <dgm:pt modelId="{9763184D-5DAA-4525-974E-0566573F60E7}" type="pres">
      <dgm:prSet presAssocID="{25C61A13-922B-42BB-9263-30622DD47B97}" presName="rootText" presStyleLbl="node3" presStyleIdx="13" presStyleCnt="14">
        <dgm:presLayoutVars>
          <dgm:chPref val="3"/>
        </dgm:presLayoutVars>
      </dgm:prSet>
      <dgm:spPr/>
      <dgm:t>
        <a:bodyPr/>
        <a:lstStyle/>
        <a:p>
          <a:endParaRPr lang="en-US"/>
        </a:p>
      </dgm:t>
    </dgm:pt>
    <dgm:pt modelId="{F0D46A78-758E-408B-85D9-BCDD6E31D35C}" type="pres">
      <dgm:prSet presAssocID="{25C61A13-922B-42BB-9263-30622DD47B97}" presName="rootConnector" presStyleLbl="node3" presStyleIdx="13" presStyleCnt="14"/>
      <dgm:spPr/>
      <dgm:t>
        <a:bodyPr/>
        <a:lstStyle/>
        <a:p>
          <a:endParaRPr lang="en-US"/>
        </a:p>
      </dgm:t>
    </dgm:pt>
    <dgm:pt modelId="{204366C5-5971-42BC-A7EF-8BA93EB35A92}" type="pres">
      <dgm:prSet presAssocID="{25C61A13-922B-42BB-9263-30622DD47B97}" presName="hierChild4" presStyleCnt="0"/>
      <dgm:spPr/>
    </dgm:pt>
    <dgm:pt modelId="{889D6F77-F1D1-4D45-80C9-A313F10C7587}" type="pres">
      <dgm:prSet presAssocID="{25C61A13-922B-42BB-9263-30622DD47B97}" presName="hierChild5" presStyleCnt="0"/>
      <dgm:spPr/>
    </dgm:pt>
    <dgm:pt modelId="{003BF597-13A0-4C04-B089-A51F5F8D9E06}" type="pres">
      <dgm:prSet presAssocID="{78DD1554-D427-438D-8970-D643531381CF}" presName="hierChild5" presStyleCnt="0"/>
      <dgm:spPr/>
    </dgm:pt>
    <dgm:pt modelId="{FCC09E43-5E42-45B1-8DB6-9A0280986A63}" type="pres">
      <dgm:prSet presAssocID="{7AE0430F-3108-46BF-ABCE-367DBBFC14D0}" presName="hierChild3" presStyleCnt="0"/>
      <dgm:spPr/>
    </dgm:pt>
  </dgm:ptLst>
  <dgm:cxnLst>
    <dgm:cxn modelId="{51E9DC43-F854-0F44-ADFE-7F12FCD397D6}" type="presOf" srcId="{060A756F-FF97-4E0E-BBFE-B390E067D84C}" destId="{F72F1BD5-D4FD-415D-8CB3-4FBEBF8E2DF3}" srcOrd="0" destOrd="0" presId="urn:microsoft.com/office/officeart/2009/3/layout/HorizontalOrganizationChart"/>
    <dgm:cxn modelId="{DAA39C3F-CC00-6A4B-8BAE-84F27D6B4493}" type="presOf" srcId="{CF9724FF-6D60-49B7-B68E-8812D85E2AD8}" destId="{7114C54B-1AC8-4AED-B698-755F6B78C1A3}" srcOrd="0" destOrd="0" presId="urn:microsoft.com/office/officeart/2009/3/layout/HorizontalOrganizationChart"/>
    <dgm:cxn modelId="{14CC991A-B9C1-BD49-A05A-9AE0F0E80CA9}" type="presOf" srcId="{7AE0430F-3108-46BF-ABCE-367DBBFC14D0}" destId="{787C5564-EB55-4E09-A8F0-D1E4A5BCEBC4}" srcOrd="0" destOrd="0" presId="urn:microsoft.com/office/officeart/2009/3/layout/HorizontalOrganizationChart"/>
    <dgm:cxn modelId="{C9EC1473-F556-1240-B25E-4F0AEF5427BB}" type="presOf" srcId="{DC27F3BF-0F4F-4092-82EF-DC6C5CB1032B}" destId="{72325A9F-6656-4FF8-B6B4-EAB250172329}" srcOrd="0" destOrd="0" presId="urn:microsoft.com/office/officeart/2009/3/layout/HorizontalOrganizationChart"/>
    <dgm:cxn modelId="{F47D765C-1B9C-1D4C-AF65-DD0A85057CBE}" type="presOf" srcId="{25BE0760-0337-4813-9707-E233EDFCC9ED}" destId="{10FFB67B-8715-4D4C-AA99-7DF4803B1670}" srcOrd="1" destOrd="0" presId="urn:microsoft.com/office/officeart/2009/3/layout/HorizontalOrganizationChart"/>
    <dgm:cxn modelId="{3744E094-0D25-F24E-ADA4-B0CB022CCD91}" type="presOf" srcId="{25DDB948-2E08-4EE6-9AF3-951D29169E6A}" destId="{BC202F35-C252-4906-B883-43DEBEAB7EF1}" srcOrd="0" destOrd="0" presId="urn:microsoft.com/office/officeart/2009/3/layout/HorizontalOrganizationChart"/>
    <dgm:cxn modelId="{95CD04B6-475C-4111-A9B9-9EA5FCB4B2A2}" srcId="{78DD1554-D427-438D-8970-D643531381CF}" destId="{AC291D83-7381-48F1-8FD6-8A48B84205C6}" srcOrd="3" destOrd="0" parTransId="{F0710B9F-75E7-45FB-8011-C6229B7E322E}" sibTransId="{CC6292C3-A20F-491A-A5D1-35739484A617}"/>
    <dgm:cxn modelId="{5F3663BB-5F81-7640-9991-E822520B3F76}" type="presOf" srcId="{5A87074C-3ABB-4A58-85DC-7835891636B0}" destId="{39A0FE1A-5249-481D-813C-0BC52AD1F7F7}" srcOrd="1" destOrd="0" presId="urn:microsoft.com/office/officeart/2009/3/layout/HorizontalOrganizationChart"/>
    <dgm:cxn modelId="{8528A1BF-8009-634B-89B6-40451EBEB00E}" type="presOf" srcId="{D03A83C7-7470-466E-925F-683E700DFEA4}" destId="{F4DC3933-B8E4-44C9-AB2B-B24B50BFF376}" srcOrd="0" destOrd="0" presId="urn:microsoft.com/office/officeart/2009/3/layout/HorizontalOrganizationChart"/>
    <dgm:cxn modelId="{51B92026-89E5-48CC-95D7-274833A663C1}" srcId="{4D223047-BAE6-4FFA-81A9-074EDD46A23D}" destId="{5A87074C-3ABB-4A58-85DC-7835891636B0}" srcOrd="1" destOrd="0" parTransId="{D03A83C7-7470-466E-925F-683E700DFEA4}" sibTransId="{AB1DB426-26DC-46BB-AC04-BBD29EA032C9}"/>
    <dgm:cxn modelId="{961C9B71-6E1A-4B4F-B57E-BA7ABD369035}" type="presOf" srcId="{AA8E3945-AE4D-443E-97D3-754460FA7EB9}" destId="{1240BC96-807B-4D35-84B6-F72D6A8D61F0}" srcOrd="0" destOrd="0" presId="urn:microsoft.com/office/officeart/2009/3/layout/HorizontalOrganizationChart"/>
    <dgm:cxn modelId="{D0D11216-8C24-45A9-AC48-40BC6D840662}" srcId="{4D223047-BAE6-4FFA-81A9-074EDD46A23D}" destId="{7E517062-BD66-4FAD-81F6-2CAFFDD82C31}" srcOrd="6" destOrd="0" parTransId="{5BBF7B2E-8103-474C-99F5-C839A4F99587}" sibTransId="{30762C30-06A8-4BB1-B92A-471F9DEDA803}"/>
    <dgm:cxn modelId="{41580AA5-9684-4D4E-B048-0B93F16F0BE8}" type="presOf" srcId="{28FD9BD8-09E4-4900-A288-66D2D5DB9A64}" destId="{756D51A1-54B3-4872-9E66-B61FABFC8615}" srcOrd="1" destOrd="0" presId="urn:microsoft.com/office/officeart/2009/3/layout/HorizontalOrganizationChart"/>
    <dgm:cxn modelId="{89FC76DB-0D0B-4B9F-93A7-E2CCAB4F6DF5}" srcId="{4D223047-BAE6-4FFA-81A9-074EDD46A23D}" destId="{86BA774A-B5AC-43E2-A989-A4D585993334}" srcOrd="4" destOrd="0" parTransId="{EC4519ED-4E09-4545-95F9-CA457C160870}" sibTransId="{18991608-6EC9-43D9-B1BD-51F0A213C3B7}"/>
    <dgm:cxn modelId="{B3E2FB7A-AF7B-0248-9860-3D355CCA501E}" type="presOf" srcId="{CA9F0BC5-C7F1-4855-A63B-8C9876701CB8}" destId="{B01D5EDF-D193-4D66-BA18-84F4DDAD283E}" srcOrd="0" destOrd="0" presId="urn:microsoft.com/office/officeart/2009/3/layout/HorizontalOrganizationChart"/>
    <dgm:cxn modelId="{0502EC3C-7C36-4DA2-96E4-D55C2EBEA04F}" srcId="{4D223047-BAE6-4FFA-81A9-074EDD46A23D}" destId="{28FD9BD8-09E4-4900-A288-66D2D5DB9A64}" srcOrd="7" destOrd="0" parTransId="{CA9F0BC5-C7F1-4855-A63B-8C9876701CB8}" sibTransId="{3BC259D7-A1CD-4229-9A56-30D340236943}"/>
    <dgm:cxn modelId="{3B13C12F-4A0A-2B4E-9CB5-61BBC9A68124}" type="presOf" srcId="{7E517062-BD66-4FAD-81F6-2CAFFDD82C31}" destId="{05B77435-D874-4AE7-9BD6-7B41AD9A1922}" srcOrd="1" destOrd="0" presId="urn:microsoft.com/office/officeart/2009/3/layout/HorizontalOrganizationChart"/>
    <dgm:cxn modelId="{13891473-79D5-4CEC-8A46-E240D3646A36}" srcId="{7AE0430F-3108-46BF-ABCE-367DBBFC14D0}" destId="{4D223047-BAE6-4FFA-81A9-074EDD46A23D}" srcOrd="0" destOrd="0" parTransId="{7929B1F5-BE8B-4415-A087-C755BC94BF0F}" sibTransId="{520EB920-BE3E-49CE-88B3-084622346771}"/>
    <dgm:cxn modelId="{08EF3949-8853-BF45-A16C-01B8029CA085}" type="presOf" srcId="{4D223047-BAE6-4FFA-81A9-074EDD46A23D}" destId="{EC2D080A-A7D9-4D55-98CB-80DE548683FB}" srcOrd="1" destOrd="0" presId="urn:microsoft.com/office/officeart/2009/3/layout/HorizontalOrganizationChart"/>
    <dgm:cxn modelId="{605D92B3-92E6-9547-BA02-CDD641F427DB}" type="presOf" srcId="{14BB63C4-06D9-4B51-A6C6-C5B916757115}" destId="{C2FD35C6-A907-4B5E-9439-A21199B0852A}" srcOrd="0" destOrd="0" presId="urn:microsoft.com/office/officeart/2009/3/layout/HorizontalOrganizationChart"/>
    <dgm:cxn modelId="{F623025A-2C3A-43AA-9C4A-62D15ADB65FE}" srcId="{78DD1554-D427-438D-8970-D643531381CF}" destId="{778EA97E-BA95-404A-B081-5BD0B525D89B}" srcOrd="4" destOrd="0" parTransId="{DC27F3BF-0F4F-4092-82EF-DC6C5CB1032B}" sibTransId="{F30C43E6-B7E2-4238-8078-A9F63FEB814A}"/>
    <dgm:cxn modelId="{4A9F83B9-89EF-704D-968B-67A0D5CB2848}" type="presOf" srcId="{AC291D83-7381-48F1-8FD6-8A48B84205C6}" destId="{2EC12C5B-DC6F-4E3D-BAE6-574AFE46AF9E}" srcOrd="0" destOrd="0" presId="urn:microsoft.com/office/officeart/2009/3/layout/HorizontalOrganizationChart"/>
    <dgm:cxn modelId="{7B87AF16-4FDB-454D-B64F-113A063C9BD5}" srcId="{4D223047-BAE6-4FFA-81A9-074EDD46A23D}" destId="{14BB63C4-06D9-4B51-A6C6-C5B916757115}" srcOrd="3" destOrd="0" parTransId="{E21E871C-88E2-4AF2-A6F7-FDEDACA9460E}" sibTransId="{9A5F732E-A3EB-4D8D-91ED-3D66C0948131}"/>
    <dgm:cxn modelId="{6E83989F-F1BE-7941-9C05-48150329B912}" type="presOf" srcId="{54A916C5-47A0-4073-AADC-5296032640AD}" destId="{F2533A94-6A50-429F-B045-590F0429DD8F}" srcOrd="0" destOrd="0" presId="urn:microsoft.com/office/officeart/2009/3/layout/HorizontalOrganizationChart"/>
    <dgm:cxn modelId="{6A8E09F7-469D-724F-90BD-878A4ED1B3BB}" type="presOf" srcId="{7929B1F5-BE8B-4415-A087-C755BC94BF0F}" destId="{467E37A1-FEC9-43AD-81D3-0489C64FAABE}" srcOrd="0" destOrd="0" presId="urn:microsoft.com/office/officeart/2009/3/layout/HorizontalOrganizationChart"/>
    <dgm:cxn modelId="{E9515F6C-FE12-41AA-BD7B-1579F78E4645}" srcId="{7AE0430F-3108-46BF-ABCE-367DBBFC14D0}" destId="{78DD1554-D427-438D-8970-D643531381CF}" srcOrd="1" destOrd="0" parTransId="{0C9A810A-B00C-4D08-B358-1978544C0D28}" sibTransId="{C7FEEC93-4654-4BFF-8EE4-C62E9D7BAFBC}"/>
    <dgm:cxn modelId="{5ED05852-FD6D-4220-930D-6A4B338C3D6E}" srcId="{CF9724FF-6D60-49B7-B68E-8812D85E2AD8}" destId="{7AE0430F-3108-46BF-ABCE-367DBBFC14D0}" srcOrd="0" destOrd="0" parTransId="{BC2D24D3-2DF7-432F-BF9F-4B5B37A8E650}" sibTransId="{7DE0EF12-D13F-43B4-9B3E-485EB91BFDD0}"/>
    <dgm:cxn modelId="{97C131CC-F732-DD48-89A7-C0D14D094BA8}" type="presOf" srcId="{28FD9BD8-09E4-4900-A288-66D2D5DB9A64}" destId="{9E64038F-CC81-41A4-ACFB-BD7EC2E4DB61}" srcOrd="0" destOrd="0" presId="urn:microsoft.com/office/officeart/2009/3/layout/HorizontalOrganizationChart"/>
    <dgm:cxn modelId="{C563E584-8D29-4E3F-BA0D-E0086EFAE52E}" srcId="{78DD1554-D427-438D-8970-D643531381CF}" destId="{25BE0760-0337-4813-9707-E233EDFCC9ED}" srcOrd="0" destOrd="0" parTransId="{4C1DE18C-83C4-43AE-9FC2-FC1BACEEBABB}" sibTransId="{ED81FA9B-9B73-4B98-83AF-22F4BDADF563}"/>
    <dgm:cxn modelId="{2BDD3A73-79A0-E246-83D2-B625554C2D38}" type="presOf" srcId="{AC291D83-7381-48F1-8FD6-8A48B84205C6}" destId="{DFC95336-36CE-4131-ABE6-B2FF390F44A4}" srcOrd="1" destOrd="0" presId="urn:microsoft.com/office/officeart/2009/3/layout/HorizontalOrganizationChart"/>
    <dgm:cxn modelId="{D98A3BF8-7559-9342-8B57-3FB30E475295}" type="presOf" srcId="{F53BC994-11A1-4A9F-9688-C4AE92EDC07E}" destId="{979ACB49-6B66-4C0A-984A-B3E08B4373E5}" srcOrd="0" destOrd="0" presId="urn:microsoft.com/office/officeart/2009/3/layout/HorizontalOrganizationChart"/>
    <dgm:cxn modelId="{D8B13443-1B33-8F47-8E92-351B2DBDD95F}" type="presOf" srcId="{EC4519ED-4E09-4545-95F9-CA457C160870}" destId="{D989D85F-3185-41B5-9CC6-B8D459111C30}" srcOrd="0" destOrd="0" presId="urn:microsoft.com/office/officeart/2009/3/layout/HorizontalOrganizationChart"/>
    <dgm:cxn modelId="{B0BCAE82-9211-384F-B52C-65E183DAFD01}" type="presOf" srcId="{F67DE9AB-064A-487F-8252-8BB3174A8F87}" destId="{D4B751A4-8F26-4FD2-9B45-AF1A58120E13}" srcOrd="1" destOrd="0" presId="urn:microsoft.com/office/officeart/2009/3/layout/HorizontalOrganizationChart"/>
    <dgm:cxn modelId="{0DE89190-CBB3-754A-A5EF-93082A6F73AE}" type="presOf" srcId="{778EA97E-BA95-404A-B081-5BD0B525D89B}" destId="{AC53F5FF-7195-488C-A05C-6B184FAA7D73}" srcOrd="0" destOrd="0" presId="urn:microsoft.com/office/officeart/2009/3/layout/HorizontalOrganizationChart"/>
    <dgm:cxn modelId="{D6F96C20-6B7A-254B-9AD5-E574F41E629F}" type="presOf" srcId="{14BB63C4-06D9-4B51-A6C6-C5B916757115}" destId="{42112F11-4FBA-4A01-8EC7-6222A01AFC6E}" srcOrd="1" destOrd="0" presId="urn:microsoft.com/office/officeart/2009/3/layout/HorizontalOrganizationChart"/>
    <dgm:cxn modelId="{2DD1DFBB-A220-4D91-A4C9-E9D498B27737}" srcId="{4D223047-BAE6-4FFA-81A9-074EDD46A23D}" destId="{F53BC994-11A1-4A9F-9688-C4AE92EDC07E}" srcOrd="0" destOrd="0" parTransId="{A5357C57-13E1-4505-8982-C2526D652843}" sibTransId="{8986DE68-C457-4753-A8C4-8A4CDCF7ED82}"/>
    <dgm:cxn modelId="{12CBBFB3-BED1-244F-9E63-4E970D3021F4}" type="presOf" srcId="{25C61A13-922B-42BB-9263-30622DD47B97}" destId="{F0D46A78-758E-408B-85D9-BCDD6E31D35C}" srcOrd="1" destOrd="0" presId="urn:microsoft.com/office/officeart/2009/3/layout/HorizontalOrganizationChart"/>
    <dgm:cxn modelId="{E8A7EB4D-E1AB-9B4D-96D0-E43B2186A133}" type="presOf" srcId="{78DD1554-D427-438D-8970-D643531381CF}" destId="{117003EC-3049-46B1-91C4-276605763C6F}" srcOrd="0" destOrd="0" presId="urn:microsoft.com/office/officeart/2009/3/layout/HorizontalOrganizationChart"/>
    <dgm:cxn modelId="{CD4CF93C-C5AC-0A44-8EBF-6A689A19DBBA}" type="presOf" srcId="{6A8EA41E-A314-4BE2-B020-744F19BDCC8A}" destId="{6D0A54B8-D520-4205-A4C9-073F0046DA1A}" srcOrd="1" destOrd="0" presId="urn:microsoft.com/office/officeart/2009/3/layout/HorizontalOrganizationChart"/>
    <dgm:cxn modelId="{7EB8CEB7-A120-430D-8F66-AE18EF0380FC}" srcId="{78DD1554-D427-438D-8970-D643531381CF}" destId="{25C61A13-922B-42BB-9263-30622DD47B97}" srcOrd="5" destOrd="0" parTransId="{54A916C5-47A0-4073-AADC-5296032640AD}" sibTransId="{B3393BEA-157B-42BA-A59B-45BBAF7CC4D2}"/>
    <dgm:cxn modelId="{30EAE44B-1204-49C6-846A-C260A2572733}" srcId="{78DD1554-D427-438D-8970-D643531381CF}" destId="{C55AC417-77C7-4B11-A7B9-CD818941E25B}" srcOrd="2" destOrd="0" parTransId="{25DDB948-2E08-4EE6-9AF3-951D29169E6A}" sibTransId="{43BD7EF2-61B8-4A53-B555-67804CF24EB4}"/>
    <dgm:cxn modelId="{29B370E0-3AD6-F24D-ABF8-5BB7176CC931}" type="presOf" srcId="{48F7243A-C14E-4680-BE19-BF077C872823}" destId="{FAE8BE66-FA4B-4ADF-BB89-A30A82F3AF8E}" srcOrd="0" destOrd="0" presId="urn:microsoft.com/office/officeart/2009/3/layout/HorizontalOrganizationChart"/>
    <dgm:cxn modelId="{D16893BB-2270-054E-AD8C-6392DB9C52A8}" type="presOf" srcId="{C55AC417-77C7-4B11-A7B9-CD818941E25B}" destId="{98ACF5BE-0C28-4FE5-8029-7184FC535024}" srcOrd="1" destOrd="0" presId="urn:microsoft.com/office/officeart/2009/3/layout/HorizontalOrganizationChart"/>
    <dgm:cxn modelId="{779B7E54-B761-478E-AFC0-0FBB13455078}" srcId="{78DD1554-D427-438D-8970-D643531381CF}" destId="{F67DE9AB-064A-487F-8252-8BB3174A8F87}" srcOrd="1" destOrd="0" parTransId="{AA8E3945-AE4D-443E-97D3-754460FA7EB9}" sibTransId="{C4E7F9E8-0058-4DDD-9F0E-21D0BB714FBF}"/>
    <dgm:cxn modelId="{64D8E08A-1297-1B43-8E71-55CEED58EE89}" type="presOf" srcId="{6A8EA41E-A314-4BE2-B020-744F19BDCC8A}" destId="{2402B97C-639C-4EA6-B499-87103F820C9A}" srcOrd="0" destOrd="0" presId="urn:microsoft.com/office/officeart/2009/3/layout/HorizontalOrganizationChart"/>
    <dgm:cxn modelId="{1F0195FF-AE5C-E94B-ADCE-C8C5AFB6C9E5}" type="presOf" srcId="{A5357C57-13E1-4505-8982-C2526D652843}" destId="{0B372018-0956-4838-B03F-63C1E73BF064}" srcOrd="0" destOrd="0" presId="urn:microsoft.com/office/officeart/2009/3/layout/HorizontalOrganizationChart"/>
    <dgm:cxn modelId="{04B9990C-EB13-A245-BC80-6256375948FD}" type="presOf" srcId="{7E517062-BD66-4FAD-81F6-2CAFFDD82C31}" destId="{C2F21EDB-2984-4B81-BF4D-5DB07EE6CE4C}" srcOrd="0" destOrd="0" presId="urn:microsoft.com/office/officeart/2009/3/layout/HorizontalOrganizationChart"/>
    <dgm:cxn modelId="{46E5C411-E574-48D9-84FE-3C9052EB1C48}" srcId="{4D223047-BAE6-4FFA-81A9-074EDD46A23D}" destId="{48F7243A-C14E-4680-BE19-BF077C872823}" srcOrd="2" destOrd="0" parTransId="{060A756F-FF97-4E0E-BBFE-B390E067D84C}" sibTransId="{FA6A35CE-9BC1-40CD-A972-9660AA8CAD2C}"/>
    <dgm:cxn modelId="{6200616F-CEC3-994F-8028-258C9277E74F}" type="presOf" srcId="{86BA774A-B5AC-43E2-A989-A4D585993334}" destId="{8658AA6E-F51B-4044-83FF-CB754D900899}" srcOrd="1" destOrd="0" presId="urn:microsoft.com/office/officeart/2009/3/layout/HorizontalOrganizationChart"/>
    <dgm:cxn modelId="{3AFEDACE-2997-804E-8F24-00AA73C165E3}" type="presOf" srcId="{86BA774A-B5AC-43E2-A989-A4D585993334}" destId="{47E28112-06F8-4F31-9630-139A639B597C}" srcOrd="0" destOrd="0" presId="urn:microsoft.com/office/officeart/2009/3/layout/HorizontalOrganizationChart"/>
    <dgm:cxn modelId="{88ED339E-2FBD-E348-B856-F14B1369CAFD}" type="presOf" srcId="{78DD1554-D427-438D-8970-D643531381CF}" destId="{EA51A95A-B642-4EA0-AC17-3EBF493213A0}" srcOrd="1" destOrd="0" presId="urn:microsoft.com/office/officeart/2009/3/layout/HorizontalOrganizationChart"/>
    <dgm:cxn modelId="{B7669712-4335-1541-81F3-CD6A012382DF}" type="presOf" srcId="{25C61A13-922B-42BB-9263-30622DD47B97}" destId="{9763184D-5DAA-4525-974E-0566573F60E7}" srcOrd="0" destOrd="0" presId="urn:microsoft.com/office/officeart/2009/3/layout/HorizontalOrganizationChart"/>
    <dgm:cxn modelId="{B98C13AD-1752-8A49-B8C8-1DAE85D81959}" type="presOf" srcId="{25BE0760-0337-4813-9707-E233EDFCC9ED}" destId="{9BC4166B-0384-4548-AEB7-E793D958E444}" srcOrd="0" destOrd="0" presId="urn:microsoft.com/office/officeart/2009/3/layout/HorizontalOrganizationChart"/>
    <dgm:cxn modelId="{05A5E92E-4C52-1D4E-9F23-BB759F63E0BF}" type="presOf" srcId="{FE9FFDD0-EF8F-4B8D-A4DB-CC751A903B15}" destId="{9767174A-CB67-4DC6-91C0-08EDD496B3AD}" srcOrd="0" destOrd="0" presId="urn:microsoft.com/office/officeart/2009/3/layout/HorizontalOrganizationChart"/>
    <dgm:cxn modelId="{FCFC4C4F-A6AD-7C40-8712-6ECC80C8BAA6}" type="presOf" srcId="{7AE0430F-3108-46BF-ABCE-367DBBFC14D0}" destId="{C1003E61-52CD-42E9-B061-14AB60B25B52}" srcOrd="1" destOrd="0" presId="urn:microsoft.com/office/officeart/2009/3/layout/HorizontalOrganizationChart"/>
    <dgm:cxn modelId="{C60080B5-3868-F14E-B118-048C1DD0C01B}" type="presOf" srcId="{C55AC417-77C7-4B11-A7B9-CD818941E25B}" destId="{4EB12EE9-D832-4EED-A1AA-EDA2C13ACFB9}" srcOrd="0" destOrd="0" presId="urn:microsoft.com/office/officeart/2009/3/layout/HorizontalOrganizationChart"/>
    <dgm:cxn modelId="{8EA476BC-CE97-4D4D-93C2-4602EE5D71DC}" type="presOf" srcId="{E21E871C-88E2-4AF2-A6F7-FDEDACA9460E}" destId="{44465AE9-4B33-4355-B724-42A804DF464F}" srcOrd="0" destOrd="0" presId="urn:microsoft.com/office/officeart/2009/3/layout/HorizontalOrganizationChart"/>
    <dgm:cxn modelId="{F9D2876D-4F04-3443-BB42-0D7CA6F1F014}" type="presOf" srcId="{48F7243A-C14E-4680-BE19-BF077C872823}" destId="{F7F35BE0-E133-4E37-A08F-A3DECF5652BD}" srcOrd="1" destOrd="0" presId="urn:microsoft.com/office/officeart/2009/3/layout/HorizontalOrganizationChart"/>
    <dgm:cxn modelId="{8CFC1751-BFFF-AF4C-90BA-A7AD4DF5063C}" type="presOf" srcId="{4C1DE18C-83C4-43AE-9FC2-FC1BACEEBABB}" destId="{2D32569A-28D7-4315-B8CF-4446254DBC74}" srcOrd="0" destOrd="0" presId="urn:microsoft.com/office/officeart/2009/3/layout/HorizontalOrganizationChart"/>
    <dgm:cxn modelId="{60949E0F-E493-417E-B0B2-AD21E40CAB42}" srcId="{4D223047-BAE6-4FFA-81A9-074EDD46A23D}" destId="{6A8EA41E-A314-4BE2-B020-744F19BDCC8A}" srcOrd="5" destOrd="0" parTransId="{FE9FFDD0-EF8F-4B8D-A4DB-CC751A903B15}" sibTransId="{59C3BB62-DC83-4945-BA39-7B106515FE82}"/>
    <dgm:cxn modelId="{78EDEDF2-A6A5-824D-B43F-36CE138D144C}" type="presOf" srcId="{F67DE9AB-064A-487F-8252-8BB3174A8F87}" destId="{F1B814B1-71E9-4A7B-9C5F-A5DCE5A60D0D}" srcOrd="0" destOrd="0" presId="urn:microsoft.com/office/officeart/2009/3/layout/HorizontalOrganizationChart"/>
    <dgm:cxn modelId="{4704273B-3CE1-B245-A8CD-BA247196489C}" type="presOf" srcId="{0C9A810A-B00C-4D08-B358-1978544C0D28}" destId="{FFA5ED20-4ABA-44E5-A6D5-6CCE3397BF67}" srcOrd="0" destOrd="0" presId="urn:microsoft.com/office/officeart/2009/3/layout/HorizontalOrganizationChart"/>
    <dgm:cxn modelId="{BDF16A78-03D9-9B47-BB88-357B839AC250}" type="presOf" srcId="{778EA97E-BA95-404A-B081-5BD0B525D89B}" destId="{4E519CCF-B849-49A7-911B-38B0DE05FC28}" srcOrd="1" destOrd="0" presId="urn:microsoft.com/office/officeart/2009/3/layout/HorizontalOrganizationChart"/>
    <dgm:cxn modelId="{61EBD158-559D-9043-B82E-CA9B882035FB}" type="presOf" srcId="{5BBF7B2E-8103-474C-99F5-C839A4F99587}" destId="{2E91CAE7-99E9-4687-BAA2-0B9228D255D6}" srcOrd="0" destOrd="0" presId="urn:microsoft.com/office/officeart/2009/3/layout/HorizontalOrganizationChart"/>
    <dgm:cxn modelId="{F044621B-961C-A947-91EB-5C3C8561F6F2}" type="presOf" srcId="{4D223047-BAE6-4FFA-81A9-074EDD46A23D}" destId="{EA4A40EF-4C8C-4DBF-9EFE-DEBB7BB2B1B0}" srcOrd="0" destOrd="0" presId="urn:microsoft.com/office/officeart/2009/3/layout/HorizontalOrganizationChart"/>
    <dgm:cxn modelId="{4DE0F9C4-2194-CB4C-A73D-82FA28C9E374}" type="presOf" srcId="{F0710B9F-75E7-45FB-8011-C6229B7E322E}" destId="{7B463A9E-EBC4-4E61-88F3-DC92DAAC9CCB}" srcOrd="0" destOrd="0" presId="urn:microsoft.com/office/officeart/2009/3/layout/HorizontalOrganizationChart"/>
    <dgm:cxn modelId="{74374605-9E76-5A44-AF51-FF03A770D8E6}" type="presOf" srcId="{F53BC994-11A1-4A9F-9688-C4AE92EDC07E}" destId="{946E588D-9CB4-4B9C-900B-3435B64D7971}" srcOrd="1" destOrd="0" presId="urn:microsoft.com/office/officeart/2009/3/layout/HorizontalOrganizationChart"/>
    <dgm:cxn modelId="{C6EB453A-EB32-4145-B448-3E23F1117DFA}" type="presOf" srcId="{5A87074C-3ABB-4A58-85DC-7835891636B0}" destId="{CCE25658-0BD3-49D8-AF9D-E5861D4139B9}" srcOrd="0" destOrd="0" presId="urn:microsoft.com/office/officeart/2009/3/layout/HorizontalOrganizationChart"/>
    <dgm:cxn modelId="{DF09829D-4751-AA49-8F9B-C3C78916ABA2}" type="presParOf" srcId="{7114C54B-1AC8-4AED-B698-755F6B78C1A3}" destId="{834981AF-E6C4-4461-A254-964B0E936E42}" srcOrd="0" destOrd="0" presId="urn:microsoft.com/office/officeart/2009/3/layout/HorizontalOrganizationChart"/>
    <dgm:cxn modelId="{2F384711-DB3C-F94E-B8D8-110E514A9413}" type="presParOf" srcId="{834981AF-E6C4-4461-A254-964B0E936E42}" destId="{EF5CD1E8-4A15-46AF-8CA9-90C3C33E6788}" srcOrd="0" destOrd="0" presId="urn:microsoft.com/office/officeart/2009/3/layout/HorizontalOrganizationChart"/>
    <dgm:cxn modelId="{69F10F79-AD0F-E443-9745-2F27D87E8E92}" type="presParOf" srcId="{EF5CD1E8-4A15-46AF-8CA9-90C3C33E6788}" destId="{787C5564-EB55-4E09-A8F0-D1E4A5BCEBC4}" srcOrd="0" destOrd="0" presId="urn:microsoft.com/office/officeart/2009/3/layout/HorizontalOrganizationChart"/>
    <dgm:cxn modelId="{7041F4FA-AAD4-7B49-922F-A1EFB4159EE4}" type="presParOf" srcId="{EF5CD1E8-4A15-46AF-8CA9-90C3C33E6788}" destId="{C1003E61-52CD-42E9-B061-14AB60B25B52}" srcOrd="1" destOrd="0" presId="urn:microsoft.com/office/officeart/2009/3/layout/HorizontalOrganizationChart"/>
    <dgm:cxn modelId="{54115328-FF2A-E642-8C77-5735E7874E4F}" type="presParOf" srcId="{834981AF-E6C4-4461-A254-964B0E936E42}" destId="{7CD93EAE-4572-412E-8D60-193C36262E94}" srcOrd="1" destOrd="0" presId="urn:microsoft.com/office/officeart/2009/3/layout/HorizontalOrganizationChart"/>
    <dgm:cxn modelId="{F0521C56-FE8F-2D4F-829F-74D3BE39B054}" type="presParOf" srcId="{7CD93EAE-4572-412E-8D60-193C36262E94}" destId="{467E37A1-FEC9-43AD-81D3-0489C64FAABE}" srcOrd="0" destOrd="0" presId="urn:microsoft.com/office/officeart/2009/3/layout/HorizontalOrganizationChart"/>
    <dgm:cxn modelId="{F63F6E1A-EB58-7F4E-94FF-ADE74E843104}" type="presParOf" srcId="{7CD93EAE-4572-412E-8D60-193C36262E94}" destId="{D6B3A398-39BD-492D-994A-40E6DD460A0C}" srcOrd="1" destOrd="0" presId="urn:microsoft.com/office/officeart/2009/3/layout/HorizontalOrganizationChart"/>
    <dgm:cxn modelId="{5138C8EF-85F4-9040-9E81-56000FE17BF7}" type="presParOf" srcId="{D6B3A398-39BD-492D-994A-40E6DD460A0C}" destId="{138707E0-1445-409A-9D0C-7EA51ECF399E}" srcOrd="0" destOrd="0" presId="urn:microsoft.com/office/officeart/2009/3/layout/HorizontalOrganizationChart"/>
    <dgm:cxn modelId="{416B6704-E01C-5145-9D59-C199312B1096}" type="presParOf" srcId="{138707E0-1445-409A-9D0C-7EA51ECF399E}" destId="{EA4A40EF-4C8C-4DBF-9EFE-DEBB7BB2B1B0}" srcOrd="0" destOrd="0" presId="urn:microsoft.com/office/officeart/2009/3/layout/HorizontalOrganizationChart"/>
    <dgm:cxn modelId="{8EFEC8BB-0BD4-1849-B256-2A73C904D930}" type="presParOf" srcId="{138707E0-1445-409A-9D0C-7EA51ECF399E}" destId="{EC2D080A-A7D9-4D55-98CB-80DE548683FB}" srcOrd="1" destOrd="0" presId="urn:microsoft.com/office/officeart/2009/3/layout/HorizontalOrganizationChart"/>
    <dgm:cxn modelId="{E169FE29-8643-AE42-8697-A663AEF5C422}" type="presParOf" srcId="{D6B3A398-39BD-492D-994A-40E6DD460A0C}" destId="{794F1B48-83A5-4E02-B13D-03237D06E92C}" srcOrd="1" destOrd="0" presId="urn:microsoft.com/office/officeart/2009/3/layout/HorizontalOrganizationChart"/>
    <dgm:cxn modelId="{4449E569-5840-1146-AC42-CD224D40323C}" type="presParOf" srcId="{794F1B48-83A5-4E02-B13D-03237D06E92C}" destId="{0B372018-0956-4838-B03F-63C1E73BF064}" srcOrd="0" destOrd="0" presId="urn:microsoft.com/office/officeart/2009/3/layout/HorizontalOrganizationChart"/>
    <dgm:cxn modelId="{06C456AC-576A-1B4E-9BA5-712B7C552A78}" type="presParOf" srcId="{794F1B48-83A5-4E02-B13D-03237D06E92C}" destId="{C3EE09E9-27AA-4452-8062-9733FE345F2A}" srcOrd="1" destOrd="0" presId="urn:microsoft.com/office/officeart/2009/3/layout/HorizontalOrganizationChart"/>
    <dgm:cxn modelId="{016237D4-F063-5C4E-A2F9-071BF7179423}" type="presParOf" srcId="{C3EE09E9-27AA-4452-8062-9733FE345F2A}" destId="{149B5CB2-3AE4-42CA-896E-9B39BF441D17}" srcOrd="0" destOrd="0" presId="urn:microsoft.com/office/officeart/2009/3/layout/HorizontalOrganizationChart"/>
    <dgm:cxn modelId="{8F19B567-AD69-024B-AC2A-EE80DC869C99}" type="presParOf" srcId="{149B5CB2-3AE4-42CA-896E-9B39BF441D17}" destId="{979ACB49-6B66-4C0A-984A-B3E08B4373E5}" srcOrd="0" destOrd="0" presId="urn:microsoft.com/office/officeart/2009/3/layout/HorizontalOrganizationChart"/>
    <dgm:cxn modelId="{1CA1B6E8-9D14-8243-8A12-D0B093DEDE47}" type="presParOf" srcId="{149B5CB2-3AE4-42CA-896E-9B39BF441D17}" destId="{946E588D-9CB4-4B9C-900B-3435B64D7971}" srcOrd="1" destOrd="0" presId="urn:microsoft.com/office/officeart/2009/3/layout/HorizontalOrganizationChart"/>
    <dgm:cxn modelId="{30B23D8B-C376-BC4D-AF41-FFEF227CC15F}" type="presParOf" srcId="{C3EE09E9-27AA-4452-8062-9733FE345F2A}" destId="{69F013B7-57AA-468B-B738-41A147D141DA}" srcOrd="1" destOrd="0" presId="urn:microsoft.com/office/officeart/2009/3/layout/HorizontalOrganizationChart"/>
    <dgm:cxn modelId="{C7C9B1C7-26F7-0C4E-9CF7-48744E593436}" type="presParOf" srcId="{C3EE09E9-27AA-4452-8062-9733FE345F2A}" destId="{7BE3579E-52C8-464A-BE8A-BAFB05DCB0F2}" srcOrd="2" destOrd="0" presId="urn:microsoft.com/office/officeart/2009/3/layout/HorizontalOrganizationChart"/>
    <dgm:cxn modelId="{9E646B58-0146-A344-886A-C7F42CAE48A6}" type="presParOf" srcId="{794F1B48-83A5-4E02-B13D-03237D06E92C}" destId="{F4DC3933-B8E4-44C9-AB2B-B24B50BFF376}" srcOrd="2" destOrd="0" presId="urn:microsoft.com/office/officeart/2009/3/layout/HorizontalOrganizationChart"/>
    <dgm:cxn modelId="{75F1BCA9-1847-8C47-AADF-0194435D8135}" type="presParOf" srcId="{794F1B48-83A5-4E02-B13D-03237D06E92C}" destId="{2FA560BA-3716-4B9B-96FE-0E7C6EC9CB8B}" srcOrd="3" destOrd="0" presId="urn:microsoft.com/office/officeart/2009/3/layout/HorizontalOrganizationChart"/>
    <dgm:cxn modelId="{DF593FB7-FA81-2442-BC0A-F9F9253C6D55}" type="presParOf" srcId="{2FA560BA-3716-4B9B-96FE-0E7C6EC9CB8B}" destId="{ABA44B6F-BAF5-466E-9FD6-F8593867F2B3}" srcOrd="0" destOrd="0" presId="urn:microsoft.com/office/officeart/2009/3/layout/HorizontalOrganizationChart"/>
    <dgm:cxn modelId="{01EC8C29-F94F-5C47-A647-6073075E7334}" type="presParOf" srcId="{ABA44B6F-BAF5-466E-9FD6-F8593867F2B3}" destId="{CCE25658-0BD3-49D8-AF9D-E5861D4139B9}" srcOrd="0" destOrd="0" presId="urn:microsoft.com/office/officeart/2009/3/layout/HorizontalOrganizationChart"/>
    <dgm:cxn modelId="{180C4255-6D23-3C4F-999E-747586C555C4}" type="presParOf" srcId="{ABA44B6F-BAF5-466E-9FD6-F8593867F2B3}" destId="{39A0FE1A-5249-481D-813C-0BC52AD1F7F7}" srcOrd="1" destOrd="0" presId="urn:microsoft.com/office/officeart/2009/3/layout/HorizontalOrganizationChart"/>
    <dgm:cxn modelId="{41F7EFA3-1DF6-F84B-BA33-1CA4D5B9D24D}" type="presParOf" srcId="{2FA560BA-3716-4B9B-96FE-0E7C6EC9CB8B}" destId="{A797610C-3606-4241-ADF1-70803E24EB5F}" srcOrd="1" destOrd="0" presId="urn:microsoft.com/office/officeart/2009/3/layout/HorizontalOrganizationChart"/>
    <dgm:cxn modelId="{47617469-DBB5-C045-BF5C-4274D6AB235C}" type="presParOf" srcId="{2FA560BA-3716-4B9B-96FE-0E7C6EC9CB8B}" destId="{608B4C1B-B9E6-4377-A1D7-374FE4E70E0D}" srcOrd="2" destOrd="0" presId="urn:microsoft.com/office/officeart/2009/3/layout/HorizontalOrganizationChart"/>
    <dgm:cxn modelId="{A8B54EFB-67FD-F64A-99C9-274C38091290}" type="presParOf" srcId="{794F1B48-83A5-4E02-B13D-03237D06E92C}" destId="{F72F1BD5-D4FD-415D-8CB3-4FBEBF8E2DF3}" srcOrd="4" destOrd="0" presId="urn:microsoft.com/office/officeart/2009/3/layout/HorizontalOrganizationChart"/>
    <dgm:cxn modelId="{4CC8B170-C2AE-3F4B-8088-B11580055DAE}" type="presParOf" srcId="{794F1B48-83A5-4E02-B13D-03237D06E92C}" destId="{30AF983D-1543-44BB-9C1C-419AF99AC6C8}" srcOrd="5" destOrd="0" presId="urn:microsoft.com/office/officeart/2009/3/layout/HorizontalOrganizationChart"/>
    <dgm:cxn modelId="{03AD2EA3-6D62-6E4A-A04D-8F0A82CF6A53}" type="presParOf" srcId="{30AF983D-1543-44BB-9C1C-419AF99AC6C8}" destId="{F4E1D2E4-CA11-4154-9BF4-53FCA0976C29}" srcOrd="0" destOrd="0" presId="urn:microsoft.com/office/officeart/2009/3/layout/HorizontalOrganizationChart"/>
    <dgm:cxn modelId="{93AD164F-064D-334F-976F-3B5B8758D40C}" type="presParOf" srcId="{F4E1D2E4-CA11-4154-9BF4-53FCA0976C29}" destId="{FAE8BE66-FA4B-4ADF-BB89-A30A82F3AF8E}" srcOrd="0" destOrd="0" presId="urn:microsoft.com/office/officeart/2009/3/layout/HorizontalOrganizationChart"/>
    <dgm:cxn modelId="{5A121601-CDC4-784D-B644-A1DDFC273C84}" type="presParOf" srcId="{F4E1D2E4-CA11-4154-9BF4-53FCA0976C29}" destId="{F7F35BE0-E133-4E37-A08F-A3DECF5652BD}" srcOrd="1" destOrd="0" presId="urn:microsoft.com/office/officeart/2009/3/layout/HorizontalOrganizationChart"/>
    <dgm:cxn modelId="{0020B0A8-36CE-4E41-80B9-434D352BA0C4}" type="presParOf" srcId="{30AF983D-1543-44BB-9C1C-419AF99AC6C8}" destId="{FA29EAA3-34F3-4A91-934B-2ACA7FC94E2A}" srcOrd="1" destOrd="0" presId="urn:microsoft.com/office/officeart/2009/3/layout/HorizontalOrganizationChart"/>
    <dgm:cxn modelId="{68A87B3D-753D-814D-8CF5-58B6BD69B2B8}" type="presParOf" srcId="{30AF983D-1543-44BB-9C1C-419AF99AC6C8}" destId="{A7D1085A-1337-4A90-8CD1-D1A3496E1F1E}" srcOrd="2" destOrd="0" presId="urn:microsoft.com/office/officeart/2009/3/layout/HorizontalOrganizationChart"/>
    <dgm:cxn modelId="{A25B64B3-BAE6-9A42-8980-2DB500A53C1A}" type="presParOf" srcId="{794F1B48-83A5-4E02-B13D-03237D06E92C}" destId="{44465AE9-4B33-4355-B724-42A804DF464F}" srcOrd="6" destOrd="0" presId="urn:microsoft.com/office/officeart/2009/3/layout/HorizontalOrganizationChart"/>
    <dgm:cxn modelId="{FB004784-D985-0B43-A576-29399AC77799}" type="presParOf" srcId="{794F1B48-83A5-4E02-B13D-03237D06E92C}" destId="{C7881299-6721-4CB2-944D-20B1B77ADABA}" srcOrd="7" destOrd="0" presId="urn:microsoft.com/office/officeart/2009/3/layout/HorizontalOrganizationChart"/>
    <dgm:cxn modelId="{16F64641-DFB4-8F4F-8C53-8EEFF5EB4D5A}" type="presParOf" srcId="{C7881299-6721-4CB2-944D-20B1B77ADABA}" destId="{421A9DE1-8CF0-4598-89E0-109C2C0DB4BE}" srcOrd="0" destOrd="0" presId="urn:microsoft.com/office/officeart/2009/3/layout/HorizontalOrganizationChart"/>
    <dgm:cxn modelId="{75991546-9629-BF42-9764-348A3CB4C77B}" type="presParOf" srcId="{421A9DE1-8CF0-4598-89E0-109C2C0DB4BE}" destId="{C2FD35C6-A907-4B5E-9439-A21199B0852A}" srcOrd="0" destOrd="0" presId="urn:microsoft.com/office/officeart/2009/3/layout/HorizontalOrganizationChart"/>
    <dgm:cxn modelId="{E033C1B0-DC14-2A41-9EDC-E7AA730B3862}" type="presParOf" srcId="{421A9DE1-8CF0-4598-89E0-109C2C0DB4BE}" destId="{42112F11-4FBA-4A01-8EC7-6222A01AFC6E}" srcOrd="1" destOrd="0" presId="urn:microsoft.com/office/officeart/2009/3/layout/HorizontalOrganizationChart"/>
    <dgm:cxn modelId="{0123760A-7066-364F-A99A-E25A110D3EB7}" type="presParOf" srcId="{C7881299-6721-4CB2-944D-20B1B77ADABA}" destId="{7011C46D-1507-4BC4-BC1E-D1F1071D8317}" srcOrd="1" destOrd="0" presId="urn:microsoft.com/office/officeart/2009/3/layout/HorizontalOrganizationChart"/>
    <dgm:cxn modelId="{869A57BE-A803-F446-ACDE-44A63F9A7BFC}" type="presParOf" srcId="{C7881299-6721-4CB2-944D-20B1B77ADABA}" destId="{C07E90BD-DBEC-48F1-971A-3A9088D2BFAB}" srcOrd="2" destOrd="0" presId="urn:microsoft.com/office/officeart/2009/3/layout/HorizontalOrganizationChart"/>
    <dgm:cxn modelId="{CA05AF25-6704-A248-A7A8-94824E3B0398}" type="presParOf" srcId="{794F1B48-83A5-4E02-B13D-03237D06E92C}" destId="{D989D85F-3185-41B5-9CC6-B8D459111C30}" srcOrd="8" destOrd="0" presId="urn:microsoft.com/office/officeart/2009/3/layout/HorizontalOrganizationChart"/>
    <dgm:cxn modelId="{744D8545-D3C9-EC44-ADC3-9DA234C722DD}" type="presParOf" srcId="{794F1B48-83A5-4E02-B13D-03237D06E92C}" destId="{4A93FFF5-4CA8-482E-A1A3-CFDD21ECCB25}" srcOrd="9" destOrd="0" presId="urn:microsoft.com/office/officeart/2009/3/layout/HorizontalOrganizationChart"/>
    <dgm:cxn modelId="{5CAEAEED-BB0A-5642-9358-9521BBC10B56}" type="presParOf" srcId="{4A93FFF5-4CA8-482E-A1A3-CFDD21ECCB25}" destId="{31E89C46-7343-4482-92BB-99D3EABF8B3A}" srcOrd="0" destOrd="0" presId="urn:microsoft.com/office/officeart/2009/3/layout/HorizontalOrganizationChart"/>
    <dgm:cxn modelId="{B07D27D0-6F83-4246-BFA3-8A6F678495F5}" type="presParOf" srcId="{31E89C46-7343-4482-92BB-99D3EABF8B3A}" destId="{47E28112-06F8-4F31-9630-139A639B597C}" srcOrd="0" destOrd="0" presId="urn:microsoft.com/office/officeart/2009/3/layout/HorizontalOrganizationChart"/>
    <dgm:cxn modelId="{125BAD29-093F-AC4C-94FC-61FD36DBC9D3}" type="presParOf" srcId="{31E89C46-7343-4482-92BB-99D3EABF8B3A}" destId="{8658AA6E-F51B-4044-83FF-CB754D900899}" srcOrd="1" destOrd="0" presId="urn:microsoft.com/office/officeart/2009/3/layout/HorizontalOrganizationChart"/>
    <dgm:cxn modelId="{D179C783-75E2-EE44-8213-4E6CF337BDE5}" type="presParOf" srcId="{4A93FFF5-4CA8-482E-A1A3-CFDD21ECCB25}" destId="{2D4E1CD6-5596-4DA0-B593-1C6736855231}" srcOrd="1" destOrd="0" presId="urn:microsoft.com/office/officeart/2009/3/layout/HorizontalOrganizationChart"/>
    <dgm:cxn modelId="{9DAAD27E-56B4-3948-B1B9-DD10748ED71C}" type="presParOf" srcId="{4A93FFF5-4CA8-482E-A1A3-CFDD21ECCB25}" destId="{5FA15DD2-03EE-4F2E-9824-B3DD8C4188BC}" srcOrd="2" destOrd="0" presId="urn:microsoft.com/office/officeart/2009/3/layout/HorizontalOrganizationChart"/>
    <dgm:cxn modelId="{90CE07DF-234B-F540-A6EE-EBC3536CBD41}" type="presParOf" srcId="{794F1B48-83A5-4E02-B13D-03237D06E92C}" destId="{9767174A-CB67-4DC6-91C0-08EDD496B3AD}" srcOrd="10" destOrd="0" presId="urn:microsoft.com/office/officeart/2009/3/layout/HorizontalOrganizationChart"/>
    <dgm:cxn modelId="{2D3C1F85-7125-9847-B945-494FC29FA9AA}" type="presParOf" srcId="{794F1B48-83A5-4E02-B13D-03237D06E92C}" destId="{CBBBB1C2-D0B1-4411-87B5-4161532AD9ED}" srcOrd="11" destOrd="0" presId="urn:microsoft.com/office/officeart/2009/3/layout/HorizontalOrganizationChart"/>
    <dgm:cxn modelId="{12A97C83-FD10-A34C-8318-4E7BDC8073DF}" type="presParOf" srcId="{CBBBB1C2-D0B1-4411-87B5-4161532AD9ED}" destId="{F76BFCD0-E7B4-46CB-9F28-F592A50B55B3}" srcOrd="0" destOrd="0" presId="urn:microsoft.com/office/officeart/2009/3/layout/HorizontalOrganizationChart"/>
    <dgm:cxn modelId="{7968EE0D-64F0-8B49-802F-9D9F285938AC}" type="presParOf" srcId="{F76BFCD0-E7B4-46CB-9F28-F592A50B55B3}" destId="{2402B97C-639C-4EA6-B499-87103F820C9A}" srcOrd="0" destOrd="0" presId="urn:microsoft.com/office/officeart/2009/3/layout/HorizontalOrganizationChart"/>
    <dgm:cxn modelId="{C5467499-CBA6-714F-989C-FD98A429EBFC}" type="presParOf" srcId="{F76BFCD0-E7B4-46CB-9F28-F592A50B55B3}" destId="{6D0A54B8-D520-4205-A4C9-073F0046DA1A}" srcOrd="1" destOrd="0" presId="urn:microsoft.com/office/officeart/2009/3/layout/HorizontalOrganizationChart"/>
    <dgm:cxn modelId="{852F3BD5-4E50-B546-BCC9-909990392A24}" type="presParOf" srcId="{CBBBB1C2-D0B1-4411-87B5-4161532AD9ED}" destId="{6182A3AB-8FF6-4D37-B3E1-3123287B5202}" srcOrd="1" destOrd="0" presId="urn:microsoft.com/office/officeart/2009/3/layout/HorizontalOrganizationChart"/>
    <dgm:cxn modelId="{FEF60467-1739-8E47-A05B-E5512010B121}" type="presParOf" srcId="{CBBBB1C2-D0B1-4411-87B5-4161532AD9ED}" destId="{7D0A6A8A-EDA5-40CE-B484-1D9C0A77F6B6}" srcOrd="2" destOrd="0" presId="urn:microsoft.com/office/officeart/2009/3/layout/HorizontalOrganizationChart"/>
    <dgm:cxn modelId="{1681DE3C-B13C-404A-B206-6F6CE32547AD}" type="presParOf" srcId="{794F1B48-83A5-4E02-B13D-03237D06E92C}" destId="{2E91CAE7-99E9-4687-BAA2-0B9228D255D6}" srcOrd="12" destOrd="0" presId="urn:microsoft.com/office/officeart/2009/3/layout/HorizontalOrganizationChart"/>
    <dgm:cxn modelId="{FF68ADD3-F230-6F4A-8AA8-B59DB0AABC7E}" type="presParOf" srcId="{794F1B48-83A5-4E02-B13D-03237D06E92C}" destId="{32D51A0B-BA63-4AA7-95BF-73EC54BDF793}" srcOrd="13" destOrd="0" presId="urn:microsoft.com/office/officeart/2009/3/layout/HorizontalOrganizationChart"/>
    <dgm:cxn modelId="{06289F79-20C7-9F49-9D2C-CEB7858E467E}" type="presParOf" srcId="{32D51A0B-BA63-4AA7-95BF-73EC54BDF793}" destId="{233601C9-A2FD-40E7-A725-3BE29C4989FE}" srcOrd="0" destOrd="0" presId="urn:microsoft.com/office/officeart/2009/3/layout/HorizontalOrganizationChart"/>
    <dgm:cxn modelId="{3F8BF057-B644-724C-9AC6-70C64BD2C1CA}" type="presParOf" srcId="{233601C9-A2FD-40E7-A725-3BE29C4989FE}" destId="{C2F21EDB-2984-4B81-BF4D-5DB07EE6CE4C}" srcOrd="0" destOrd="0" presId="urn:microsoft.com/office/officeart/2009/3/layout/HorizontalOrganizationChart"/>
    <dgm:cxn modelId="{CE96602C-DAD4-A24D-B404-4D94B331A4B2}" type="presParOf" srcId="{233601C9-A2FD-40E7-A725-3BE29C4989FE}" destId="{05B77435-D874-4AE7-9BD6-7B41AD9A1922}" srcOrd="1" destOrd="0" presId="urn:microsoft.com/office/officeart/2009/3/layout/HorizontalOrganizationChart"/>
    <dgm:cxn modelId="{9677C1F5-3BBF-884B-B246-EBD010EBC96A}" type="presParOf" srcId="{32D51A0B-BA63-4AA7-95BF-73EC54BDF793}" destId="{1AA18407-1E54-4013-BE68-F0836468961F}" srcOrd="1" destOrd="0" presId="urn:microsoft.com/office/officeart/2009/3/layout/HorizontalOrganizationChart"/>
    <dgm:cxn modelId="{2A0FA729-4281-2945-8F6A-8B88FDA0E46B}" type="presParOf" srcId="{32D51A0B-BA63-4AA7-95BF-73EC54BDF793}" destId="{4DE5AA7F-3AAB-4736-B09E-D30F8879A81D}" srcOrd="2" destOrd="0" presId="urn:microsoft.com/office/officeart/2009/3/layout/HorizontalOrganizationChart"/>
    <dgm:cxn modelId="{6B19D0DA-AB0F-6A46-A5E5-D42EB6BFF66F}" type="presParOf" srcId="{794F1B48-83A5-4E02-B13D-03237D06E92C}" destId="{B01D5EDF-D193-4D66-BA18-84F4DDAD283E}" srcOrd="14" destOrd="0" presId="urn:microsoft.com/office/officeart/2009/3/layout/HorizontalOrganizationChart"/>
    <dgm:cxn modelId="{76C5536C-989F-C040-AEF9-C963361D9DD4}" type="presParOf" srcId="{794F1B48-83A5-4E02-B13D-03237D06E92C}" destId="{53A03157-F50A-448D-AEFC-4BEB1EB6529B}" srcOrd="15" destOrd="0" presId="urn:microsoft.com/office/officeart/2009/3/layout/HorizontalOrganizationChart"/>
    <dgm:cxn modelId="{8D5E6A43-4D4D-2149-A947-5417C3A710C3}" type="presParOf" srcId="{53A03157-F50A-448D-AEFC-4BEB1EB6529B}" destId="{64633FEA-CAFF-49BE-B279-0A1053C4A16D}" srcOrd="0" destOrd="0" presId="urn:microsoft.com/office/officeart/2009/3/layout/HorizontalOrganizationChart"/>
    <dgm:cxn modelId="{14420AE3-1C23-244B-A2C4-31CF8D7602D7}" type="presParOf" srcId="{64633FEA-CAFF-49BE-B279-0A1053C4A16D}" destId="{9E64038F-CC81-41A4-ACFB-BD7EC2E4DB61}" srcOrd="0" destOrd="0" presId="urn:microsoft.com/office/officeart/2009/3/layout/HorizontalOrganizationChart"/>
    <dgm:cxn modelId="{A3D308F8-A442-1644-82A5-CA2359B52229}" type="presParOf" srcId="{64633FEA-CAFF-49BE-B279-0A1053C4A16D}" destId="{756D51A1-54B3-4872-9E66-B61FABFC8615}" srcOrd="1" destOrd="0" presId="urn:microsoft.com/office/officeart/2009/3/layout/HorizontalOrganizationChart"/>
    <dgm:cxn modelId="{29271EA5-8805-C347-9961-78E04CEE1430}" type="presParOf" srcId="{53A03157-F50A-448D-AEFC-4BEB1EB6529B}" destId="{2A835619-4FC3-4877-BE65-7D51C00C3FFA}" srcOrd="1" destOrd="0" presId="urn:microsoft.com/office/officeart/2009/3/layout/HorizontalOrganizationChart"/>
    <dgm:cxn modelId="{9F8D8AF6-5C97-644C-8116-393CDDB464E6}" type="presParOf" srcId="{53A03157-F50A-448D-AEFC-4BEB1EB6529B}" destId="{E326D69C-D0DA-450B-B9F8-F31E73E540AE}" srcOrd="2" destOrd="0" presId="urn:microsoft.com/office/officeart/2009/3/layout/HorizontalOrganizationChart"/>
    <dgm:cxn modelId="{13FD7C63-3AD4-2548-85BB-24EE8D677114}" type="presParOf" srcId="{D6B3A398-39BD-492D-994A-40E6DD460A0C}" destId="{FE75D5CB-8148-4FE3-8C79-6C1D110C7429}" srcOrd="2" destOrd="0" presId="urn:microsoft.com/office/officeart/2009/3/layout/HorizontalOrganizationChart"/>
    <dgm:cxn modelId="{9A3147A0-D26C-7A43-8E64-9C30ABE71692}" type="presParOf" srcId="{7CD93EAE-4572-412E-8D60-193C36262E94}" destId="{FFA5ED20-4ABA-44E5-A6D5-6CCE3397BF67}" srcOrd="2" destOrd="0" presId="urn:microsoft.com/office/officeart/2009/3/layout/HorizontalOrganizationChart"/>
    <dgm:cxn modelId="{9CCEA399-0BAF-7643-A8CE-8803742AAFB5}" type="presParOf" srcId="{7CD93EAE-4572-412E-8D60-193C36262E94}" destId="{E0E8768E-EF6B-416D-8F1C-C41894B3CFAB}" srcOrd="3" destOrd="0" presId="urn:microsoft.com/office/officeart/2009/3/layout/HorizontalOrganizationChart"/>
    <dgm:cxn modelId="{A97D8E00-1C70-1B40-BA8F-3DE39582C56D}" type="presParOf" srcId="{E0E8768E-EF6B-416D-8F1C-C41894B3CFAB}" destId="{FBA5D4CE-B4DF-4ECF-B6E9-5B5C3749B95B}" srcOrd="0" destOrd="0" presId="urn:microsoft.com/office/officeart/2009/3/layout/HorizontalOrganizationChart"/>
    <dgm:cxn modelId="{A4C0ADA0-6F6D-D742-913B-807D09CF70E4}" type="presParOf" srcId="{FBA5D4CE-B4DF-4ECF-B6E9-5B5C3749B95B}" destId="{117003EC-3049-46B1-91C4-276605763C6F}" srcOrd="0" destOrd="0" presId="urn:microsoft.com/office/officeart/2009/3/layout/HorizontalOrganizationChart"/>
    <dgm:cxn modelId="{CA5F7B56-1DA7-254D-B253-BA943EC4ED3D}" type="presParOf" srcId="{FBA5D4CE-B4DF-4ECF-B6E9-5B5C3749B95B}" destId="{EA51A95A-B642-4EA0-AC17-3EBF493213A0}" srcOrd="1" destOrd="0" presId="urn:microsoft.com/office/officeart/2009/3/layout/HorizontalOrganizationChart"/>
    <dgm:cxn modelId="{9A24EED4-65F2-8448-8D3D-DF0C7B0BDBEA}" type="presParOf" srcId="{E0E8768E-EF6B-416D-8F1C-C41894B3CFAB}" destId="{6C173C69-D1E3-4D83-B27E-D96C3FE07E8B}" srcOrd="1" destOrd="0" presId="urn:microsoft.com/office/officeart/2009/3/layout/HorizontalOrganizationChart"/>
    <dgm:cxn modelId="{00AB36D5-3EEE-F947-9417-A01A2A99BB0F}" type="presParOf" srcId="{6C173C69-D1E3-4D83-B27E-D96C3FE07E8B}" destId="{2D32569A-28D7-4315-B8CF-4446254DBC74}" srcOrd="0" destOrd="0" presId="urn:microsoft.com/office/officeart/2009/3/layout/HorizontalOrganizationChart"/>
    <dgm:cxn modelId="{D57EAAFD-6E3D-7E4E-9096-5058E78D4B55}" type="presParOf" srcId="{6C173C69-D1E3-4D83-B27E-D96C3FE07E8B}" destId="{66E6A385-7B40-4C70-B930-75D7169C3953}" srcOrd="1" destOrd="0" presId="urn:microsoft.com/office/officeart/2009/3/layout/HorizontalOrganizationChart"/>
    <dgm:cxn modelId="{FB8589FD-0F1B-894A-918D-786E1F11A561}" type="presParOf" srcId="{66E6A385-7B40-4C70-B930-75D7169C3953}" destId="{889C2DA9-3929-4A03-8F06-CAFF4B8AFB48}" srcOrd="0" destOrd="0" presId="urn:microsoft.com/office/officeart/2009/3/layout/HorizontalOrganizationChart"/>
    <dgm:cxn modelId="{9DFDA49D-4EA2-AE4E-8322-58605A5C1389}" type="presParOf" srcId="{889C2DA9-3929-4A03-8F06-CAFF4B8AFB48}" destId="{9BC4166B-0384-4548-AEB7-E793D958E444}" srcOrd="0" destOrd="0" presId="urn:microsoft.com/office/officeart/2009/3/layout/HorizontalOrganizationChart"/>
    <dgm:cxn modelId="{BE013903-ADE2-A349-ABE7-0649CC08FF07}" type="presParOf" srcId="{889C2DA9-3929-4A03-8F06-CAFF4B8AFB48}" destId="{10FFB67B-8715-4D4C-AA99-7DF4803B1670}" srcOrd="1" destOrd="0" presId="urn:microsoft.com/office/officeart/2009/3/layout/HorizontalOrganizationChart"/>
    <dgm:cxn modelId="{7315A0C8-4DF0-DB4B-A8E2-EA0ABFC8429D}" type="presParOf" srcId="{66E6A385-7B40-4C70-B930-75D7169C3953}" destId="{83C378E9-C33D-4A18-800B-3176CBE1A2C3}" srcOrd="1" destOrd="0" presId="urn:microsoft.com/office/officeart/2009/3/layout/HorizontalOrganizationChart"/>
    <dgm:cxn modelId="{68907E84-3955-9943-A909-68E5AD41124A}" type="presParOf" srcId="{66E6A385-7B40-4C70-B930-75D7169C3953}" destId="{773F9917-DAD8-43A1-9AE5-2E5A5DECA15E}" srcOrd="2" destOrd="0" presId="urn:microsoft.com/office/officeart/2009/3/layout/HorizontalOrganizationChart"/>
    <dgm:cxn modelId="{8B70BF60-762E-BA4F-B4E2-DA887B847835}" type="presParOf" srcId="{6C173C69-D1E3-4D83-B27E-D96C3FE07E8B}" destId="{1240BC96-807B-4D35-84B6-F72D6A8D61F0}" srcOrd="2" destOrd="0" presId="urn:microsoft.com/office/officeart/2009/3/layout/HorizontalOrganizationChart"/>
    <dgm:cxn modelId="{18F879D2-C8E5-B945-98E8-6B66FD88F6E9}" type="presParOf" srcId="{6C173C69-D1E3-4D83-B27E-D96C3FE07E8B}" destId="{421D878F-F020-4F77-8EDA-142BA2A5CF48}" srcOrd="3" destOrd="0" presId="urn:microsoft.com/office/officeart/2009/3/layout/HorizontalOrganizationChart"/>
    <dgm:cxn modelId="{8C08BB71-DE8F-9E42-93FD-97BE29C7ACB6}" type="presParOf" srcId="{421D878F-F020-4F77-8EDA-142BA2A5CF48}" destId="{C9A4BA96-7A56-42ED-BA2A-EC04B3E0BA33}" srcOrd="0" destOrd="0" presId="urn:microsoft.com/office/officeart/2009/3/layout/HorizontalOrganizationChart"/>
    <dgm:cxn modelId="{D82B4814-EFB6-B343-8ADE-3A2E0B1EB62F}" type="presParOf" srcId="{C9A4BA96-7A56-42ED-BA2A-EC04B3E0BA33}" destId="{F1B814B1-71E9-4A7B-9C5F-A5DCE5A60D0D}" srcOrd="0" destOrd="0" presId="urn:microsoft.com/office/officeart/2009/3/layout/HorizontalOrganizationChart"/>
    <dgm:cxn modelId="{98767D56-E7FA-D249-A450-EB15D6E1B6E1}" type="presParOf" srcId="{C9A4BA96-7A56-42ED-BA2A-EC04B3E0BA33}" destId="{D4B751A4-8F26-4FD2-9B45-AF1A58120E13}" srcOrd="1" destOrd="0" presId="urn:microsoft.com/office/officeart/2009/3/layout/HorizontalOrganizationChart"/>
    <dgm:cxn modelId="{1203ED4F-0044-BB48-91FF-494C9234222E}" type="presParOf" srcId="{421D878F-F020-4F77-8EDA-142BA2A5CF48}" destId="{247684FA-D8AE-4763-909F-F814055293F1}" srcOrd="1" destOrd="0" presId="urn:microsoft.com/office/officeart/2009/3/layout/HorizontalOrganizationChart"/>
    <dgm:cxn modelId="{8BBF4A3D-A502-2549-8854-BB02B6E9C22A}" type="presParOf" srcId="{421D878F-F020-4F77-8EDA-142BA2A5CF48}" destId="{C95D0F51-33BE-4C72-BADD-0B153818ED31}" srcOrd="2" destOrd="0" presId="urn:microsoft.com/office/officeart/2009/3/layout/HorizontalOrganizationChart"/>
    <dgm:cxn modelId="{D224B47D-CFBE-3445-8755-B06F3CC8C016}" type="presParOf" srcId="{6C173C69-D1E3-4D83-B27E-D96C3FE07E8B}" destId="{BC202F35-C252-4906-B883-43DEBEAB7EF1}" srcOrd="4" destOrd="0" presId="urn:microsoft.com/office/officeart/2009/3/layout/HorizontalOrganizationChart"/>
    <dgm:cxn modelId="{27541D9E-59F2-6E4A-A4C7-E958F03496DC}" type="presParOf" srcId="{6C173C69-D1E3-4D83-B27E-D96C3FE07E8B}" destId="{3E6F392C-ECEA-4698-9ABA-E6FABBB33F09}" srcOrd="5" destOrd="0" presId="urn:microsoft.com/office/officeart/2009/3/layout/HorizontalOrganizationChart"/>
    <dgm:cxn modelId="{EF266F21-0E8B-BB40-9853-0971F386121A}" type="presParOf" srcId="{3E6F392C-ECEA-4698-9ABA-E6FABBB33F09}" destId="{52E4E38C-4238-4EDD-8857-D07A016AE9CA}" srcOrd="0" destOrd="0" presId="urn:microsoft.com/office/officeart/2009/3/layout/HorizontalOrganizationChart"/>
    <dgm:cxn modelId="{88221987-A3FD-6C4C-A21E-8AD3BE755036}" type="presParOf" srcId="{52E4E38C-4238-4EDD-8857-D07A016AE9CA}" destId="{4EB12EE9-D832-4EED-A1AA-EDA2C13ACFB9}" srcOrd="0" destOrd="0" presId="urn:microsoft.com/office/officeart/2009/3/layout/HorizontalOrganizationChart"/>
    <dgm:cxn modelId="{1DC6E0FF-CBA1-FC45-AF17-D097FC36823A}" type="presParOf" srcId="{52E4E38C-4238-4EDD-8857-D07A016AE9CA}" destId="{98ACF5BE-0C28-4FE5-8029-7184FC535024}" srcOrd="1" destOrd="0" presId="urn:microsoft.com/office/officeart/2009/3/layout/HorizontalOrganizationChart"/>
    <dgm:cxn modelId="{BBD755F6-6FD8-CB4A-A41D-C0DD2DC72888}" type="presParOf" srcId="{3E6F392C-ECEA-4698-9ABA-E6FABBB33F09}" destId="{2FF0EB8B-44E1-4D30-9DC5-8D64BB52A595}" srcOrd="1" destOrd="0" presId="urn:microsoft.com/office/officeart/2009/3/layout/HorizontalOrganizationChart"/>
    <dgm:cxn modelId="{33A0753A-2BB4-8B46-A270-9CAE8A0C0C94}" type="presParOf" srcId="{3E6F392C-ECEA-4698-9ABA-E6FABBB33F09}" destId="{6BF74608-E2D4-4EE8-8CA7-3BAB2A49AB13}" srcOrd="2" destOrd="0" presId="urn:microsoft.com/office/officeart/2009/3/layout/HorizontalOrganizationChart"/>
    <dgm:cxn modelId="{A113393A-8D78-FF4D-8C91-D874D42647F6}" type="presParOf" srcId="{6C173C69-D1E3-4D83-B27E-D96C3FE07E8B}" destId="{7B463A9E-EBC4-4E61-88F3-DC92DAAC9CCB}" srcOrd="6" destOrd="0" presId="urn:microsoft.com/office/officeart/2009/3/layout/HorizontalOrganizationChart"/>
    <dgm:cxn modelId="{411926BA-EBA5-3747-9B52-F94603538DFC}" type="presParOf" srcId="{6C173C69-D1E3-4D83-B27E-D96C3FE07E8B}" destId="{EF1F09BE-7BC1-4DFF-A9FC-C7359ED9F63C}" srcOrd="7" destOrd="0" presId="urn:microsoft.com/office/officeart/2009/3/layout/HorizontalOrganizationChart"/>
    <dgm:cxn modelId="{EB54320E-5C57-5D4C-B795-3EA6EEA53D35}" type="presParOf" srcId="{EF1F09BE-7BC1-4DFF-A9FC-C7359ED9F63C}" destId="{53C9CB08-ECC9-4F45-9902-789B0BFC0A85}" srcOrd="0" destOrd="0" presId="urn:microsoft.com/office/officeart/2009/3/layout/HorizontalOrganizationChart"/>
    <dgm:cxn modelId="{D3CB4293-8BD5-4341-89FB-614AADA37144}" type="presParOf" srcId="{53C9CB08-ECC9-4F45-9902-789B0BFC0A85}" destId="{2EC12C5B-DC6F-4E3D-BAE6-574AFE46AF9E}" srcOrd="0" destOrd="0" presId="urn:microsoft.com/office/officeart/2009/3/layout/HorizontalOrganizationChart"/>
    <dgm:cxn modelId="{4F723D51-C370-084E-A121-29F9F5B4789F}" type="presParOf" srcId="{53C9CB08-ECC9-4F45-9902-789B0BFC0A85}" destId="{DFC95336-36CE-4131-ABE6-B2FF390F44A4}" srcOrd="1" destOrd="0" presId="urn:microsoft.com/office/officeart/2009/3/layout/HorizontalOrganizationChart"/>
    <dgm:cxn modelId="{C36F2BE4-7CBA-1C4F-A99D-C37723A159F8}" type="presParOf" srcId="{EF1F09BE-7BC1-4DFF-A9FC-C7359ED9F63C}" destId="{19E26F9A-5B3E-45E9-B3BA-3FC4EDDF0AFA}" srcOrd="1" destOrd="0" presId="urn:microsoft.com/office/officeart/2009/3/layout/HorizontalOrganizationChart"/>
    <dgm:cxn modelId="{1A628DB0-6966-6E45-927D-1B874BA0CE3E}" type="presParOf" srcId="{EF1F09BE-7BC1-4DFF-A9FC-C7359ED9F63C}" destId="{2A32E4A3-F55D-4E81-AB8F-F78518F5C319}" srcOrd="2" destOrd="0" presId="urn:microsoft.com/office/officeart/2009/3/layout/HorizontalOrganizationChart"/>
    <dgm:cxn modelId="{D03E7F74-8EB3-2048-80A3-F394E3FAE4A7}" type="presParOf" srcId="{6C173C69-D1E3-4D83-B27E-D96C3FE07E8B}" destId="{72325A9F-6656-4FF8-B6B4-EAB250172329}" srcOrd="8" destOrd="0" presId="urn:microsoft.com/office/officeart/2009/3/layout/HorizontalOrganizationChart"/>
    <dgm:cxn modelId="{0CCC90B7-86D7-664C-84A0-24A5C9F77A09}" type="presParOf" srcId="{6C173C69-D1E3-4D83-B27E-D96C3FE07E8B}" destId="{7E300543-344D-4EAB-AADF-F722EE6C20BF}" srcOrd="9" destOrd="0" presId="urn:microsoft.com/office/officeart/2009/3/layout/HorizontalOrganizationChart"/>
    <dgm:cxn modelId="{E43F3EE4-FF3A-C242-8235-17AADCE206C1}" type="presParOf" srcId="{7E300543-344D-4EAB-AADF-F722EE6C20BF}" destId="{01581596-69C3-40AC-A20B-D8E4D7ED52E4}" srcOrd="0" destOrd="0" presId="urn:microsoft.com/office/officeart/2009/3/layout/HorizontalOrganizationChart"/>
    <dgm:cxn modelId="{3B296F67-EF53-0F43-A45A-D3836738AC92}" type="presParOf" srcId="{01581596-69C3-40AC-A20B-D8E4D7ED52E4}" destId="{AC53F5FF-7195-488C-A05C-6B184FAA7D73}" srcOrd="0" destOrd="0" presId="urn:microsoft.com/office/officeart/2009/3/layout/HorizontalOrganizationChart"/>
    <dgm:cxn modelId="{36763CB5-550B-1745-986B-64EF62820C4A}" type="presParOf" srcId="{01581596-69C3-40AC-A20B-D8E4D7ED52E4}" destId="{4E519CCF-B849-49A7-911B-38B0DE05FC28}" srcOrd="1" destOrd="0" presId="urn:microsoft.com/office/officeart/2009/3/layout/HorizontalOrganizationChart"/>
    <dgm:cxn modelId="{2AFDA028-7AD8-7542-AE9E-C3BF8B5D1704}" type="presParOf" srcId="{7E300543-344D-4EAB-AADF-F722EE6C20BF}" destId="{05B21975-5467-4FC0-825D-BEE16E852CEF}" srcOrd="1" destOrd="0" presId="urn:microsoft.com/office/officeart/2009/3/layout/HorizontalOrganizationChart"/>
    <dgm:cxn modelId="{D150C8A1-42EA-C946-BF44-4ED831632FF6}" type="presParOf" srcId="{7E300543-344D-4EAB-AADF-F722EE6C20BF}" destId="{8A9E3E7E-4CFC-4A74-A039-E82DF552729D}" srcOrd="2" destOrd="0" presId="urn:microsoft.com/office/officeart/2009/3/layout/HorizontalOrganizationChart"/>
    <dgm:cxn modelId="{DAD21982-0F89-3641-81C6-F8517D5B668A}" type="presParOf" srcId="{6C173C69-D1E3-4D83-B27E-D96C3FE07E8B}" destId="{F2533A94-6A50-429F-B045-590F0429DD8F}" srcOrd="10" destOrd="0" presId="urn:microsoft.com/office/officeart/2009/3/layout/HorizontalOrganizationChart"/>
    <dgm:cxn modelId="{D38B05E4-68BE-4A45-98A1-888F0FCF8E91}" type="presParOf" srcId="{6C173C69-D1E3-4D83-B27E-D96C3FE07E8B}" destId="{5CD900AF-796C-4B24-BB84-E266EB899CCC}" srcOrd="11" destOrd="0" presId="urn:microsoft.com/office/officeart/2009/3/layout/HorizontalOrganizationChart"/>
    <dgm:cxn modelId="{0E1D152B-8221-644D-846D-7ECAD2EC9E9C}" type="presParOf" srcId="{5CD900AF-796C-4B24-BB84-E266EB899CCC}" destId="{BB1E7F01-3974-4723-BF18-C52D14F377E6}" srcOrd="0" destOrd="0" presId="urn:microsoft.com/office/officeart/2009/3/layout/HorizontalOrganizationChart"/>
    <dgm:cxn modelId="{7C2F6064-6D71-CC4C-B32C-2340B10AE7B7}" type="presParOf" srcId="{BB1E7F01-3974-4723-BF18-C52D14F377E6}" destId="{9763184D-5DAA-4525-974E-0566573F60E7}" srcOrd="0" destOrd="0" presId="urn:microsoft.com/office/officeart/2009/3/layout/HorizontalOrganizationChart"/>
    <dgm:cxn modelId="{6EDA78D5-7A1E-F74A-A162-8356C8DFF1CD}" type="presParOf" srcId="{BB1E7F01-3974-4723-BF18-C52D14F377E6}" destId="{F0D46A78-758E-408B-85D9-BCDD6E31D35C}" srcOrd="1" destOrd="0" presId="urn:microsoft.com/office/officeart/2009/3/layout/HorizontalOrganizationChart"/>
    <dgm:cxn modelId="{7FC5E88C-861D-DD4C-B886-A9CA756D0F1E}" type="presParOf" srcId="{5CD900AF-796C-4B24-BB84-E266EB899CCC}" destId="{204366C5-5971-42BC-A7EF-8BA93EB35A92}" srcOrd="1" destOrd="0" presId="urn:microsoft.com/office/officeart/2009/3/layout/HorizontalOrganizationChart"/>
    <dgm:cxn modelId="{CB967B97-E14D-3F47-8356-3813A657D778}" type="presParOf" srcId="{5CD900AF-796C-4B24-BB84-E266EB899CCC}" destId="{889D6F77-F1D1-4D45-80C9-A313F10C7587}" srcOrd="2" destOrd="0" presId="urn:microsoft.com/office/officeart/2009/3/layout/HorizontalOrganizationChart"/>
    <dgm:cxn modelId="{8B93B175-1091-ED49-9575-0BF6D5E5F29F}" type="presParOf" srcId="{E0E8768E-EF6B-416D-8F1C-C41894B3CFAB}" destId="{003BF597-13A0-4C04-B089-A51F5F8D9E06}" srcOrd="2" destOrd="0" presId="urn:microsoft.com/office/officeart/2009/3/layout/HorizontalOrganizationChart"/>
    <dgm:cxn modelId="{FFABD9AC-817B-834D-A731-7C1B4684C937}" type="presParOf" srcId="{834981AF-E6C4-4461-A254-964B0E936E42}" destId="{FCC09E43-5E42-45B1-8DB6-9A0280986A63}" srcOrd="2" destOrd="0" presId="urn:microsoft.com/office/officeart/2009/3/layout/HorizontalOrganizationChar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E0A5E17-B6CE-4D6E-BA53-7ECC1677D3D0}" type="doc">
      <dgm:prSet loTypeId="urn:microsoft.com/office/officeart/2005/8/layout/radial5" loCatId="cycle" qsTypeId="urn:microsoft.com/office/officeart/2005/8/quickstyle/simple1" qsCatId="simple" csTypeId="urn:microsoft.com/office/officeart/2005/8/colors/colorful1#2" csCatId="colorful" phldr="1"/>
      <dgm:spPr/>
      <dgm:t>
        <a:bodyPr/>
        <a:lstStyle/>
        <a:p>
          <a:endParaRPr lang="en-US"/>
        </a:p>
      </dgm:t>
    </dgm:pt>
    <dgm:pt modelId="{7F52D40E-F84E-488D-A7A0-34624C394785}">
      <dgm:prSet phldrT="[Texte]"/>
      <dgm:spPr/>
      <dgm:t>
        <a:bodyPr/>
        <a:lstStyle/>
        <a:p>
          <a:r>
            <a:rPr lang="en-US" dirty="0" smtClean="0"/>
            <a:t>eHealth Catalog</a:t>
          </a:r>
          <a:endParaRPr lang="en-US" dirty="0"/>
        </a:p>
      </dgm:t>
    </dgm:pt>
    <dgm:pt modelId="{F22B2DFD-B103-4259-BBC1-88E678FFC525}" type="parTrans" cxnId="{42A0F4B3-1D0E-4E3F-AB62-A47807DA560A}">
      <dgm:prSet/>
      <dgm:spPr/>
      <dgm:t>
        <a:bodyPr/>
        <a:lstStyle/>
        <a:p>
          <a:endParaRPr lang="en-US"/>
        </a:p>
      </dgm:t>
    </dgm:pt>
    <dgm:pt modelId="{C2E6BB3B-2D8F-436D-A5EE-0A6DCA4C5512}" type="sibTrans" cxnId="{42A0F4B3-1D0E-4E3F-AB62-A47807DA560A}">
      <dgm:prSet/>
      <dgm:spPr/>
      <dgm:t>
        <a:bodyPr/>
        <a:lstStyle/>
        <a:p>
          <a:endParaRPr lang="en-US"/>
        </a:p>
      </dgm:t>
    </dgm:pt>
    <dgm:pt modelId="{69C53E9A-2B45-4FF8-B4D2-BF27F7C92B3C}">
      <dgm:prSet phldrT="[Texte]" custT="1"/>
      <dgm:spPr/>
      <dgm:t>
        <a:bodyPr/>
        <a:lstStyle/>
        <a:p>
          <a:r>
            <a:rPr lang="en-US" sz="2400" b="1" dirty="0" smtClean="0"/>
            <a:t>Government</a:t>
          </a:r>
          <a:endParaRPr lang="en-US" sz="2400" dirty="0"/>
        </a:p>
      </dgm:t>
    </dgm:pt>
    <dgm:pt modelId="{C0FE048E-DB09-4FB5-8008-2848378D15C6}" type="parTrans" cxnId="{6CF001C4-A4AC-4CC6-B08C-25DAF2F1EFAF}">
      <dgm:prSet/>
      <dgm:spPr/>
      <dgm:t>
        <a:bodyPr/>
        <a:lstStyle/>
        <a:p>
          <a:endParaRPr lang="en-US"/>
        </a:p>
      </dgm:t>
    </dgm:pt>
    <dgm:pt modelId="{BAEDFEEA-471B-4C29-BCF5-C16974552129}" type="sibTrans" cxnId="{6CF001C4-A4AC-4CC6-B08C-25DAF2F1EFAF}">
      <dgm:prSet/>
      <dgm:spPr/>
      <dgm:t>
        <a:bodyPr/>
        <a:lstStyle/>
        <a:p>
          <a:endParaRPr lang="en-US"/>
        </a:p>
      </dgm:t>
    </dgm:pt>
    <dgm:pt modelId="{AEDE07AD-796F-4BAE-8FD4-CB960611A347}">
      <dgm:prSet phldrT="[Texte]" custT="1"/>
      <dgm:spPr/>
      <dgm:t>
        <a:bodyPr/>
        <a:lstStyle/>
        <a:p>
          <a:pPr algn="ctr"/>
          <a:r>
            <a:rPr lang="en-US" sz="2200" b="1" dirty="0" smtClean="0"/>
            <a:t>Implementing partners </a:t>
          </a:r>
          <a:endParaRPr lang="en-US" sz="2200" dirty="0"/>
        </a:p>
      </dgm:t>
    </dgm:pt>
    <dgm:pt modelId="{5F85E228-224A-4647-81EF-93E3BD88440D}" type="parTrans" cxnId="{D58BB666-CA16-411C-AEC3-E19C46B64A3A}">
      <dgm:prSet/>
      <dgm:spPr/>
      <dgm:t>
        <a:bodyPr/>
        <a:lstStyle/>
        <a:p>
          <a:endParaRPr lang="en-US"/>
        </a:p>
      </dgm:t>
    </dgm:pt>
    <dgm:pt modelId="{668C7BC1-D375-4190-8DA2-8AFCE699DBA9}" type="sibTrans" cxnId="{D58BB666-CA16-411C-AEC3-E19C46B64A3A}">
      <dgm:prSet/>
      <dgm:spPr/>
      <dgm:t>
        <a:bodyPr/>
        <a:lstStyle/>
        <a:p>
          <a:endParaRPr lang="en-US"/>
        </a:p>
      </dgm:t>
    </dgm:pt>
    <dgm:pt modelId="{7CDAF76A-2CA9-44FE-929E-1BE2925361B1}">
      <dgm:prSet phldrT="[Texte]" custT="1"/>
      <dgm:spPr/>
      <dgm:t>
        <a:bodyPr/>
        <a:lstStyle/>
        <a:p>
          <a:r>
            <a:rPr lang="en-US" sz="2400" dirty="0" smtClean="0"/>
            <a:t>Donors/Funders</a:t>
          </a:r>
          <a:endParaRPr lang="en-US" sz="2400" dirty="0"/>
        </a:p>
      </dgm:t>
    </dgm:pt>
    <dgm:pt modelId="{A6D0C11A-0F42-4865-BF73-2BF5C227FA69}" type="parTrans" cxnId="{69E1D857-76B2-4B85-B278-E41F7532D1F6}">
      <dgm:prSet/>
      <dgm:spPr/>
      <dgm:t>
        <a:bodyPr/>
        <a:lstStyle/>
        <a:p>
          <a:endParaRPr lang="en-US"/>
        </a:p>
      </dgm:t>
    </dgm:pt>
    <dgm:pt modelId="{887914F7-88B4-4095-85B2-AF538E00AF5D}" type="sibTrans" cxnId="{69E1D857-76B2-4B85-B278-E41F7532D1F6}">
      <dgm:prSet/>
      <dgm:spPr/>
      <dgm:t>
        <a:bodyPr/>
        <a:lstStyle/>
        <a:p>
          <a:endParaRPr lang="en-US"/>
        </a:p>
      </dgm:t>
    </dgm:pt>
    <dgm:pt modelId="{11EC0BD9-1B13-44EE-92D7-75AB0305EBE4}">
      <dgm:prSet phldrT="[Texte]" custT="1"/>
      <dgm:spPr/>
      <dgm:t>
        <a:bodyPr/>
        <a:lstStyle/>
        <a:p>
          <a:r>
            <a:rPr lang="en-US" sz="1600" dirty="0" smtClean="0"/>
            <a:t>Map and monitor all eHealth interventions </a:t>
          </a:r>
          <a:endParaRPr lang="en-US" sz="1600" dirty="0"/>
        </a:p>
      </dgm:t>
    </dgm:pt>
    <dgm:pt modelId="{02B94279-52FE-4FB5-8831-52D1F3852FF6}" type="parTrans" cxnId="{C1B07D6B-715A-4017-B3B5-E2D03C4493ED}">
      <dgm:prSet/>
      <dgm:spPr/>
      <dgm:t>
        <a:bodyPr/>
        <a:lstStyle/>
        <a:p>
          <a:endParaRPr lang="en-US"/>
        </a:p>
      </dgm:t>
    </dgm:pt>
    <dgm:pt modelId="{0A832A84-550E-4250-8945-B79D1850F333}" type="sibTrans" cxnId="{C1B07D6B-715A-4017-B3B5-E2D03C4493ED}">
      <dgm:prSet/>
      <dgm:spPr/>
      <dgm:t>
        <a:bodyPr/>
        <a:lstStyle/>
        <a:p>
          <a:endParaRPr lang="en-US"/>
        </a:p>
      </dgm:t>
    </dgm:pt>
    <dgm:pt modelId="{19C5209A-D4EE-4148-9644-AC82C9C6527F}">
      <dgm:prSet custT="1"/>
      <dgm:spPr/>
      <dgm:t>
        <a:bodyPr/>
        <a:lstStyle/>
        <a:p>
          <a:r>
            <a:rPr lang="en-US" sz="1600" dirty="0" smtClean="0"/>
            <a:t>Policy and strategic planning </a:t>
          </a:r>
        </a:p>
      </dgm:t>
    </dgm:pt>
    <dgm:pt modelId="{EE5847E6-3962-484B-A519-4A9162243A78}" type="parTrans" cxnId="{2B7E9F1F-16C6-45FE-9D99-02EB059246AE}">
      <dgm:prSet/>
      <dgm:spPr/>
      <dgm:t>
        <a:bodyPr/>
        <a:lstStyle/>
        <a:p>
          <a:endParaRPr lang="en-US"/>
        </a:p>
      </dgm:t>
    </dgm:pt>
    <dgm:pt modelId="{3F350D83-3A7A-43A4-A9B6-AB1EBAF7E343}" type="sibTrans" cxnId="{2B7E9F1F-16C6-45FE-9D99-02EB059246AE}">
      <dgm:prSet/>
      <dgm:spPr/>
      <dgm:t>
        <a:bodyPr/>
        <a:lstStyle/>
        <a:p>
          <a:endParaRPr lang="en-US"/>
        </a:p>
      </dgm:t>
    </dgm:pt>
    <dgm:pt modelId="{37A0299F-7379-4192-8809-4D2172EF57F1}">
      <dgm:prSet phldrT="[Texte]" custT="1"/>
      <dgm:spPr/>
      <dgm:t>
        <a:bodyPr/>
        <a:lstStyle/>
        <a:p>
          <a:pPr algn="l"/>
          <a:r>
            <a:rPr lang="en-US" sz="1500" dirty="0" smtClean="0"/>
            <a:t>Contribute data to the catalog</a:t>
          </a:r>
          <a:endParaRPr lang="en-US" sz="1500" dirty="0"/>
        </a:p>
      </dgm:t>
    </dgm:pt>
    <dgm:pt modelId="{6A6DB187-426E-4E3D-B1C0-855DDEB25DDF}" type="parTrans" cxnId="{06B65775-AE37-4432-AA29-056AA6B8C38F}">
      <dgm:prSet/>
      <dgm:spPr/>
      <dgm:t>
        <a:bodyPr/>
        <a:lstStyle/>
        <a:p>
          <a:endParaRPr lang="en-US"/>
        </a:p>
      </dgm:t>
    </dgm:pt>
    <dgm:pt modelId="{6E0C5F03-20B1-4CFD-AF37-48AA67764227}" type="sibTrans" cxnId="{06B65775-AE37-4432-AA29-056AA6B8C38F}">
      <dgm:prSet/>
      <dgm:spPr/>
      <dgm:t>
        <a:bodyPr/>
        <a:lstStyle/>
        <a:p>
          <a:endParaRPr lang="en-US"/>
        </a:p>
      </dgm:t>
    </dgm:pt>
    <dgm:pt modelId="{2EA2A6AB-34F4-4350-95C9-FA45639B1544}">
      <dgm:prSet phldrT="[Texte]" custT="1"/>
      <dgm:spPr/>
      <dgm:t>
        <a:bodyPr/>
        <a:lstStyle/>
        <a:p>
          <a:r>
            <a:rPr lang="en-US" sz="1600" dirty="0" smtClean="0"/>
            <a:t>Scale up of eHealth successful interventions</a:t>
          </a:r>
          <a:endParaRPr lang="en-US" sz="1600" dirty="0"/>
        </a:p>
      </dgm:t>
    </dgm:pt>
    <dgm:pt modelId="{8A871E81-6DEC-495F-A615-F3BADAC6A58A}" type="parTrans" cxnId="{BB11C2F5-6D62-4EFD-87E7-D17CCDB0822B}">
      <dgm:prSet/>
      <dgm:spPr/>
      <dgm:t>
        <a:bodyPr/>
        <a:lstStyle/>
        <a:p>
          <a:endParaRPr lang="en-US"/>
        </a:p>
      </dgm:t>
    </dgm:pt>
    <dgm:pt modelId="{95E21E32-17BC-4DB7-80BA-112C5DF862DF}" type="sibTrans" cxnId="{BB11C2F5-6D62-4EFD-87E7-D17CCDB0822B}">
      <dgm:prSet/>
      <dgm:spPr/>
      <dgm:t>
        <a:bodyPr/>
        <a:lstStyle/>
        <a:p>
          <a:endParaRPr lang="en-US"/>
        </a:p>
      </dgm:t>
    </dgm:pt>
    <dgm:pt modelId="{6A68BA33-DEF7-4E76-BCE3-3CA6716AB902}">
      <dgm:prSet phldrT="[Texte]" custT="1"/>
      <dgm:spPr/>
      <dgm:t>
        <a:bodyPr/>
        <a:lstStyle/>
        <a:p>
          <a:r>
            <a:rPr lang="en-US" sz="1600" dirty="0" smtClean="0"/>
            <a:t>Provide enabling infrastructure</a:t>
          </a:r>
          <a:endParaRPr lang="en-US" sz="1600" dirty="0"/>
        </a:p>
      </dgm:t>
    </dgm:pt>
    <dgm:pt modelId="{87D65181-4FF9-48A5-88E0-6C93785B7923}" type="parTrans" cxnId="{3C03B641-19AB-4052-828C-8603592A47AC}">
      <dgm:prSet/>
      <dgm:spPr/>
      <dgm:t>
        <a:bodyPr/>
        <a:lstStyle/>
        <a:p>
          <a:endParaRPr lang="en-US"/>
        </a:p>
      </dgm:t>
    </dgm:pt>
    <dgm:pt modelId="{F973F1AA-1075-4794-B247-607C697982E2}" type="sibTrans" cxnId="{3C03B641-19AB-4052-828C-8603592A47AC}">
      <dgm:prSet/>
      <dgm:spPr/>
      <dgm:t>
        <a:bodyPr/>
        <a:lstStyle/>
        <a:p>
          <a:endParaRPr lang="en-US"/>
        </a:p>
      </dgm:t>
    </dgm:pt>
    <dgm:pt modelId="{5A0B597C-CC6F-4721-8A7B-D7AA7749F696}">
      <dgm:prSet custT="1"/>
      <dgm:spPr/>
      <dgm:t>
        <a:bodyPr/>
        <a:lstStyle/>
        <a:p>
          <a:r>
            <a:rPr lang="en-US" sz="1600" dirty="0" smtClean="0"/>
            <a:t>business planning</a:t>
          </a:r>
        </a:p>
      </dgm:t>
    </dgm:pt>
    <dgm:pt modelId="{3AD3517B-8F44-48E8-88B0-ECE13B567EC4}" type="parTrans" cxnId="{36E8C4DA-A3DA-46F2-9314-F3CD45AAAE2C}">
      <dgm:prSet/>
      <dgm:spPr/>
      <dgm:t>
        <a:bodyPr/>
        <a:lstStyle/>
        <a:p>
          <a:endParaRPr lang="en-US"/>
        </a:p>
      </dgm:t>
    </dgm:pt>
    <dgm:pt modelId="{0ED2CCF0-EC3E-4F1E-97CF-CEB01C3E6BCC}" type="sibTrans" cxnId="{36E8C4DA-A3DA-46F2-9314-F3CD45AAAE2C}">
      <dgm:prSet/>
      <dgm:spPr/>
      <dgm:t>
        <a:bodyPr/>
        <a:lstStyle/>
        <a:p>
          <a:endParaRPr lang="en-US"/>
        </a:p>
      </dgm:t>
    </dgm:pt>
    <dgm:pt modelId="{FEB57C74-7BA3-4BAA-8CC9-A13F3B1A62BF}">
      <dgm:prSet phldrT="[Texte]" custT="1"/>
      <dgm:spPr/>
      <dgm:t>
        <a:bodyPr/>
        <a:lstStyle/>
        <a:p>
          <a:pPr algn="l"/>
          <a:r>
            <a:rPr lang="en-US" sz="1500" dirty="0" smtClean="0"/>
            <a:t>Create partnership between groups</a:t>
          </a:r>
          <a:endParaRPr lang="en-US" sz="1500" dirty="0"/>
        </a:p>
      </dgm:t>
    </dgm:pt>
    <dgm:pt modelId="{8785DED8-66D7-40A4-B9AB-98D447625732}" type="parTrans" cxnId="{67503F84-4468-4FB8-8EFB-05EBB3589761}">
      <dgm:prSet/>
      <dgm:spPr/>
      <dgm:t>
        <a:bodyPr/>
        <a:lstStyle/>
        <a:p>
          <a:endParaRPr lang="en-US"/>
        </a:p>
      </dgm:t>
    </dgm:pt>
    <dgm:pt modelId="{AF92EE5C-DEF0-4E50-8906-34163A385205}" type="sibTrans" cxnId="{67503F84-4468-4FB8-8EFB-05EBB3589761}">
      <dgm:prSet/>
      <dgm:spPr/>
      <dgm:t>
        <a:bodyPr/>
        <a:lstStyle/>
        <a:p>
          <a:endParaRPr lang="en-US"/>
        </a:p>
      </dgm:t>
    </dgm:pt>
    <dgm:pt modelId="{9726CD1E-B08E-42E8-A33B-EB9FA2DCDCE5}">
      <dgm:prSet phldrT="[Texte]" custT="1"/>
      <dgm:spPr/>
      <dgm:t>
        <a:bodyPr/>
        <a:lstStyle/>
        <a:p>
          <a:r>
            <a:rPr lang="en-US" sz="2400" b="1" dirty="0" smtClean="0"/>
            <a:t>Private sector</a:t>
          </a:r>
          <a:endParaRPr lang="en-US" sz="2400" dirty="0"/>
        </a:p>
      </dgm:t>
    </dgm:pt>
    <dgm:pt modelId="{845E2D18-7421-4526-B4F6-3175C1233C4D}" type="sibTrans" cxnId="{135FEA18-6649-4B2F-8C14-FE3A87D6EECB}">
      <dgm:prSet/>
      <dgm:spPr/>
      <dgm:t>
        <a:bodyPr/>
        <a:lstStyle/>
        <a:p>
          <a:endParaRPr lang="en-US"/>
        </a:p>
      </dgm:t>
    </dgm:pt>
    <dgm:pt modelId="{00CB9109-26DD-4461-ADD2-C9AE753A88ED}" type="parTrans" cxnId="{135FEA18-6649-4B2F-8C14-FE3A87D6EECB}">
      <dgm:prSet/>
      <dgm:spPr/>
      <dgm:t>
        <a:bodyPr/>
        <a:lstStyle/>
        <a:p>
          <a:endParaRPr lang="en-US"/>
        </a:p>
      </dgm:t>
    </dgm:pt>
    <dgm:pt modelId="{1A6B0B47-F62E-4DA1-8F33-E24E02EF8291}" type="pres">
      <dgm:prSet presAssocID="{8E0A5E17-B6CE-4D6E-BA53-7ECC1677D3D0}" presName="Name0" presStyleCnt="0">
        <dgm:presLayoutVars>
          <dgm:chMax val="1"/>
          <dgm:dir/>
          <dgm:animLvl val="ctr"/>
          <dgm:resizeHandles val="exact"/>
        </dgm:presLayoutVars>
      </dgm:prSet>
      <dgm:spPr/>
      <dgm:t>
        <a:bodyPr/>
        <a:lstStyle/>
        <a:p>
          <a:endParaRPr lang="en-US"/>
        </a:p>
      </dgm:t>
    </dgm:pt>
    <dgm:pt modelId="{0DC47447-DD7F-48C1-BABC-C2D214F6AE85}" type="pres">
      <dgm:prSet presAssocID="{7F52D40E-F84E-488D-A7A0-34624C394785}" presName="centerShape" presStyleLbl="node0" presStyleIdx="0" presStyleCnt="1"/>
      <dgm:spPr/>
      <dgm:t>
        <a:bodyPr/>
        <a:lstStyle/>
        <a:p>
          <a:endParaRPr lang="en-US"/>
        </a:p>
      </dgm:t>
    </dgm:pt>
    <dgm:pt modelId="{6CCE229D-11CE-4B7B-A92C-2E7BEFF65522}" type="pres">
      <dgm:prSet presAssocID="{C0FE048E-DB09-4FB5-8008-2848378D15C6}" presName="parTrans" presStyleLbl="sibTrans2D1" presStyleIdx="0" presStyleCnt="4"/>
      <dgm:spPr/>
      <dgm:t>
        <a:bodyPr/>
        <a:lstStyle/>
        <a:p>
          <a:endParaRPr lang="en-US"/>
        </a:p>
      </dgm:t>
    </dgm:pt>
    <dgm:pt modelId="{CEF98E7E-A9E2-406E-86DE-C1310FB664FD}" type="pres">
      <dgm:prSet presAssocID="{C0FE048E-DB09-4FB5-8008-2848378D15C6}" presName="connectorText" presStyleLbl="sibTrans2D1" presStyleIdx="0" presStyleCnt="4"/>
      <dgm:spPr/>
      <dgm:t>
        <a:bodyPr/>
        <a:lstStyle/>
        <a:p>
          <a:endParaRPr lang="en-US"/>
        </a:p>
      </dgm:t>
    </dgm:pt>
    <dgm:pt modelId="{1ED726CB-4EB2-41D5-A314-E6BC049E742C}" type="pres">
      <dgm:prSet presAssocID="{69C53E9A-2B45-4FF8-B4D2-BF27F7C92B3C}" presName="node" presStyleLbl="node1" presStyleIdx="0" presStyleCnt="4" custScaleX="212496" custScaleY="107007">
        <dgm:presLayoutVars>
          <dgm:bulletEnabled val="1"/>
        </dgm:presLayoutVars>
      </dgm:prSet>
      <dgm:spPr/>
      <dgm:t>
        <a:bodyPr/>
        <a:lstStyle/>
        <a:p>
          <a:endParaRPr lang="en-US"/>
        </a:p>
      </dgm:t>
    </dgm:pt>
    <dgm:pt modelId="{F504E4E2-7D92-4B96-AEC6-78E4C660E825}" type="pres">
      <dgm:prSet presAssocID="{5F85E228-224A-4647-81EF-93E3BD88440D}" presName="parTrans" presStyleLbl="sibTrans2D1" presStyleIdx="1" presStyleCnt="4"/>
      <dgm:spPr/>
      <dgm:t>
        <a:bodyPr/>
        <a:lstStyle/>
        <a:p>
          <a:endParaRPr lang="en-US"/>
        </a:p>
      </dgm:t>
    </dgm:pt>
    <dgm:pt modelId="{61A30A58-0094-44E8-A470-7C98158396B1}" type="pres">
      <dgm:prSet presAssocID="{5F85E228-224A-4647-81EF-93E3BD88440D}" presName="connectorText" presStyleLbl="sibTrans2D1" presStyleIdx="1" presStyleCnt="4"/>
      <dgm:spPr/>
      <dgm:t>
        <a:bodyPr/>
        <a:lstStyle/>
        <a:p>
          <a:endParaRPr lang="en-US"/>
        </a:p>
      </dgm:t>
    </dgm:pt>
    <dgm:pt modelId="{1281F6C0-723E-416C-A03A-7574C9203B52}" type="pres">
      <dgm:prSet presAssocID="{AEDE07AD-796F-4BAE-8FD4-CB960611A347}" presName="node" presStyleLbl="node1" presStyleIdx="1" presStyleCnt="4" custScaleX="212496" custScaleY="100086" custRadScaleRad="136551" custRadScaleInc="-2838">
        <dgm:presLayoutVars>
          <dgm:bulletEnabled val="1"/>
        </dgm:presLayoutVars>
      </dgm:prSet>
      <dgm:spPr/>
      <dgm:t>
        <a:bodyPr/>
        <a:lstStyle/>
        <a:p>
          <a:endParaRPr lang="en-US"/>
        </a:p>
      </dgm:t>
    </dgm:pt>
    <dgm:pt modelId="{DB653FB5-DBF9-4846-8421-FC9D7AB0A6A0}" type="pres">
      <dgm:prSet presAssocID="{A6D0C11A-0F42-4865-BF73-2BF5C227FA69}" presName="parTrans" presStyleLbl="sibTrans2D1" presStyleIdx="2" presStyleCnt="4"/>
      <dgm:spPr/>
      <dgm:t>
        <a:bodyPr/>
        <a:lstStyle/>
        <a:p>
          <a:endParaRPr lang="en-US"/>
        </a:p>
      </dgm:t>
    </dgm:pt>
    <dgm:pt modelId="{B0F64A58-3CF8-4F1B-87FD-EFB790CBDE25}" type="pres">
      <dgm:prSet presAssocID="{A6D0C11A-0F42-4865-BF73-2BF5C227FA69}" presName="connectorText" presStyleLbl="sibTrans2D1" presStyleIdx="2" presStyleCnt="4"/>
      <dgm:spPr/>
      <dgm:t>
        <a:bodyPr/>
        <a:lstStyle/>
        <a:p>
          <a:endParaRPr lang="en-US"/>
        </a:p>
      </dgm:t>
    </dgm:pt>
    <dgm:pt modelId="{D7F07536-F442-4D3F-9388-4290D849C5FA}" type="pres">
      <dgm:prSet presAssocID="{7CDAF76A-2CA9-44FE-929E-1BE2925361B1}" presName="node" presStyleLbl="node1" presStyleIdx="2" presStyleCnt="4" custScaleX="212496">
        <dgm:presLayoutVars>
          <dgm:bulletEnabled val="1"/>
        </dgm:presLayoutVars>
      </dgm:prSet>
      <dgm:spPr/>
      <dgm:t>
        <a:bodyPr/>
        <a:lstStyle/>
        <a:p>
          <a:endParaRPr lang="en-US"/>
        </a:p>
      </dgm:t>
    </dgm:pt>
    <dgm:pt modelId="{9321D39E-0236-4D32-BEB6-D10606E5150A}" type="pres">
      <dgm:prSet presAssocID="{00CB9109-26DD-4461-ADD2-C9AE753A88ED}" presName="parTrans" presStyleLbl="sibTrans2D1" presStyleIdx="3" presStyleCnt="4"/>
      <dgm:spPr/>
      <dgm:t>
        <a:bodyPr/>
        <a:lstStyle/>
        <a:p>
          <a:endParaRPr lang="en-US"/>
        </a:p>
      </dgm:t>
    </dgm:pt>
    <dgm:pt modelId="{F7E0FBFB-9F8A-4D82-8951-76072C0BF0EF}" type="pres">
      <dgm:prSet presAssocID="{00CB9109-26DD-4461-ADD2-C9AE753A88ED}" presName="connectorText" presStyleLbl="sibTrans2D1" presStyleIdx="3" presStyleCnt="4"/>
      <dgm:spPr/>
      <dgm:t>
        <a:bodyPr/>
        <a:lstStyle/>
        <a:p>
          <a:endParaRPr lang="en-US"/>
        </a:p>
      </dgm:t>
    </dgm:pt>
    <dgm:pt modelId="{9F2306AF-FD0D-419E-B380-21C60BE7748D}" type="pres">
      <dgm:prSet presAssocID="{9726CD1E-B08E-42E8-A33B-EB9FA2DCDCE5}" presName="node" presStyleLbl="node1" presStyleIdx="3" presStyleCnt="4" custScaleX="212496" custScaleY="100086" custRadScaleRad="129596" custRadScaleInc="-1495">
        <dgm:presLayoutVars>
          <dgm:bulletEnabled val="1"/>
        </dgm:presLayoutVars>
      </dgm:prSet>
      <dgm:spPr/>
      <dgm:t>
        <a:bodyPr/>
        <a:lstStyle/>
        <a:p>
          <a:endParaRPr lang="en-US"/>
        </a:p>
      </dgm:t>
    </dgm:pt>
  </dgm:ptLst>
  <dgm:cxnLst>
    <dgm:cxn modelId="{A860564F-20B6-3847-851A-7F17BE698364}" type="presOf" srcId="{C0FE048E-DB09-4FB5-8008-2848378D15C6}" destId="{CEF98E7E-A9E2-406E-86DE-C1310FB664FD}" srcOrd="1" destOrd="0" presId="urn:microsoft.com/office/officeart/2005/8/layout/radial5"/>
    <dgm:cxn modelId="{7A7F6604-88A8-BD4C-B315-F37ADA54F87D}" type="presOf" srcId="{00CB9109-26DD-4461-ADD2-C9AE753A88ED}" destId="{9321D39E-0236-4D32-BEB6-D10606E5150A}" srcOrd="0" destOrd="0" presId="urn:microsoft.com/office/officeart/2005/8/layout/radial5"/>
    <dgm:cxn modelId="{36E8C4DA-A3DA-46F2-9314-F3CD45AAAE2C}" srcId="{9726CD1E-B08E-42E8-A33B-EB9FA2DCDCE5}" destId="{5A0B597C-CC6F-4721-8A7B-D7AA7749F696}" srcOrd="1" destOrd="0" parTransId="{3AD3517B-8F44-48E8-88B0-ECE13B567EC4}" sibTransId="{0ED2CCF0-EC3E-4F1E-97CF-CEB01C3E6BCC}"/>
    <dgm:cxn modelId="{135FEA18-6649-4B2F-8C14-FE3A87D6EECB}" srcId="{7F52D40E-F84E-488D-A7A0-34624C394785}" destId="{9726CD1E-B08E-42E8-A33B-EB9FA2DCDCE5}" srcOrd="3" destOrd="0" parTransId="{00CB9109-26DD-4461-ADD2-C9AE753A88ED}" sibTransId="{845E2D18-7421-4526-B4F6-3175C1233C4D}"/>
    <dgm:cxn modelId="{67503F84-4468-4FB8-8EFB-05EBB3589761}" srcId="{AEDE07AD-796F-4BAE-8FD4-CB960611A347}" destId="{FEB57C74-7BA3-4BAA-8CC9-A13F3B1A62BF}" srcOrd="1" destOrd="0" parTransId="{8785DED8-66D7-40A4-B9AB-98D447625732}" sibTransId="{AF92EE5C-DEF0-4E50-8906-34163A385205}"/>
    <dgm:cxn modelId="{899E53CE-CE10-F74A-A2D0-2CEC9532FFCA}" type="presOf" srcId="{2EA2A6AB-34F4-4350-95C9-FA45639B1544}" destId="{D7F07536-F442-4D3F-9388-4290D849C5FA}" srcOrd="0" destOrd="1" presId="urn:microsoft.com/office/officeart/2005/8/layout/radial5"/>
    <dgm:cxn modelId="{BB11C2F5-6D62-4EFD-87E7-D17CCDB0822B}" srcId="{7CDAF76A-2CA9-44FE-929E-1BE2925361B1}" destId="{2EA2A6AB-34F4-4350-95C9-FA45639B1544}" srcOrd="0" destOrd="0" parTransId="{8A871E81-6DEC-495F-A615-F3BADAC6A58A}" sibTransId="{95E21E32-17BC-4DB7-80BA-112C5DF862DF}"/>
    <dgm:cxn modelId="{D58BB666-CA16-411C-AEC3-E19C46B64A3A}" srcId="{7F52D40E-F84E-488D-A7A0-34624C394785}" destId="{AEDE07AD-796F-4BAE-8FD4-CB960611A347}" srcOrd="1" destOrd="0" parTransId="{5F85E228-224A-4647-81EF-93E3BD88440D}" sibTransId="{668C7BC1-D375-4190-8DA2-8AFCE699DBA9}"/>
    <dgm:cxn modelId="{36970AB1-8D56-DC47-8535-0C8B86BB8867}" type="presOf" srcId="{9726CD1E-B08E-42E8-A33B-EB9FA2DCDCE5}" destId="{9F2306AF-FD0D-419E-B380-21C60BE7748D}" srcOrd="0" destOrd="0" presId="urn:microsoft.com/office/officeart/2005/8/layout/radial5"/>
    <dgm:cxn modelId="{2B7E9F1F-16C6-45FE-9D99-02EB059246AE}" srcId="{69C53E9A-2B45-4FF8-B4D2-BF27F7C92B3C}" destId="{19C5209A-D4EE-4148-9644-AC82C9C6527F}" srcOrd="1" destOrd="0" parTransId="{EE5847E6-3962-484B-A519-4A9162243A78}" sibTransId="{3F350D83-3A7A-43A4-A9B6-AB1EBAF7E343}"/>
    <dgm:cxn modelId="{FA6D2F73-8131-574C-80EF-D21EE712D51E}" type="presOf" srcId="{00CB9109-26DD-4461-ADD2-C9AE753A88ED}" destId="{F7E0FBFB-9F8A-4D82-8951-76072C0BF0EF}" srcOrd="1" destOrd="0" presId="urn:microsoft.com/office/officeart/2005/8/layout/radial5"/>
    <dgm:cxn modelId="{BB1B30AE-11A8-E040-99E8-644E04393B82}" type="presOf" srcId="{A6D0C11A-0F42-4865-BF73-2BF5C227FA69}" destId="{DB653FB5-DBF9-4846-8421-FC9D7AB0A6A0}" srcOrd="0" destOrd="0" presId="urn:microsoft.com/office/officeart/2005/8/layout/radial5"/>
    <dgm:cxn modelId="{6386F99E-ACA4-2E48-BE06-92A753452A40}" type="presOf" srcId="{AEDE07AD-796F-4BAE-8FD4-CB960611A347}" destId="{1281F6C0-723E-416C-A03A-7574C9203B52}" srcOrd="0" destOrd="0" presId="urn:microsoft.com/office/officeart/2005/8/layout/radial5"/>
    <dgm:cxn modelId="{279E5F6C-0269-9649-B474-63CE30285ADE}" type="presOf" srcId="{8E0A5E17-B6CE-4D6E-BA53-7ECC1677D3D0}" destId="{1A6B0B47-F62E-4DA1-8F33-E24E02EF8291}" srcOrd="0" destOrd="0" presId="urn:microsoft.com/office/officeart/2005/8/layout/radial5"/>
    <dgm:cxn modelId="{A6B02755-40A3-294D-9B6E-695E6FCC5D75}" type="presOf" srcId="{37A0299F-7379-4192-8809-4D2172EF57F1}" destId="{1281F6C0-723E-416C-A03A-7574C9203B52}" srcOrd="0" destOrd="1" presId="urn:microsoft.com/office/officeart/2005/8/layout/radial5"/>
    <dgm:cxn modelId="{69E1D857-76B2-4B85-B278-E41F7532D1F6}" srcId="{7F52D40E-F84E-488D-A7A0-34624C394785}" destId="{7CDAF76A-2CA9-44FE-929E-1BE2925361B1}" srcOrd="2" destOrd="0" parTransId="{A6D0C11A-0F42-4865-BF73-2BF5C227FA69}" sibTransId="{887914F7-88B4-4095-85B2-AF538E00AF5D}"/>
    <dgm:cxn modelId="{B84B89C5-2A61-944D-AA47-AABF1872F70D}" type="presOf" srcId="{5F85E228-224A-4647-81EF-93E3BD88440D}" destId="{F504E4E2-7D92-4B96-AEC6-78E4C660E825}" srcOrd="0" destOrd="0" presId="urn:microsoft.com/office/officeart/2005/8/layout/radial5"/>
    <dgm:cxn modelId="{DD634E6C-0E1A-E04E-BC10-1D811DAE265F}" type="presOf" srcId="{C0FE048E-DB09-4FB5-8008-2848378D15C6}" destId="{6CCE229D-11CE-4B7B-A92C-2E7BEFF65522}" srcOrd="0" destOrd="0" presId="urn:microsoft.com/office/officeart/2005/8/layout/radial5"/>
    <dgm:cxn modelId="{09BC47D3-8096-6948-992C-90406F2FD29B}" type="presOf" srcId="{6A68BA33-DEF7-4E76-BCE3-3CA6716AB902}" destId="{9F2306AF-FD0D-419E-B380-21C60BE7748D}" srcOrd="0" destOrd="1" presId="urn:microsoft.com/office/officeart/2005/8/layout/radial5"/>
    <dgm:cxn modelId="{58BCED57-8AF3-0244-8B01-A4E1116274D5}" type="presOf" srcId="{5F85E228-224A-4647-81EF-93E3BD88440D}" destId="{61A30A58-0094-44E8-A470-7C98158396B1}" srcOrd="1" destOrd="0" presId="urn:microsoft.com/office/officeart/2005/8/layout/radial5"/>
    <dgm:cxn modelId="{3F972A4A-44AF-9145-A492-5B87B739D5BA}" type="presOf" srcId="{7CDAF76A-2CA9-44FE-929E-1BE2925361B1}" destId="{D7F07536-F442-4D3F-9388-4290D849C5FA}" srcOrd="0" destOrd="0" presId="urn:microsoft.com/office/officeart/2005/8/layout/radial5"/>
    <dgm:cxn modelId="{6F8A04A7-235C-1744-9C44-2A8A4AF369E3}" type="presOf" srcId="{A6D0C11A-0F42-4865-BF73-2BF5C227FA69}" destId="{B0F64A58-3CF8-4F1B-87FD-EFB790CBDE25}" srcOrd="1" destOrd="0" presId="urn:microsoft.com/office/officeart/2005/8/layout/radial5"/>
    <dgm:cxn modelId="{EE13A950-3F94-CA48-97EB-204704CE9716}" type="presOf" srcId="{5A0B597C-CC6F-4721-8A7B-D7AA7749F696}" destId="{9F2306AF-FD0D-419E-B380-21C60BE7748D}" srcOrd="0" destOrd="2" presId="urn:microsoft.com/office/officeart/2005/8/layout/radial5"/>
    <dgm:cxn modelId="{42A0F4B3-1D0E-4E3F-AB62-A47807DA560A}" srcId="{8E0A5E17-B6CE-4D6E-BA53-7ECC1677D3D0}" destId="{7F52D40E-F84E-488D-A7A0-34624C394785}" srcOrd="0" destOrd="0" parTransId="{F22B2DFD-B103-4259-BBC1-88E678FFC525}" sibTransId="{C2E6BB3B-2D8F-436D-A5EE-0A6DCA4C5512}"/>
    <dgm:cxn modelId="{6E31C640-309F-2B4E-92BA-A286CD80352B}" type="presOf" srcId="{69C53E9A-2B45-4FF8-B4D2-BF27F7C92B3C}" destId="{1ED726CB-4EB2-41D5-A314-E6BC049E742C}" srcOrd="0" destOrd="0" presId="urn:microsoft.com/office/officeart/2005/8/layout/radial5"/>
    <dgm:cxn modelId="{30A5E923-D2B5-C240-9C30-D375FE82DB31}" type="presOf" srcId="{FEB57C74-7BA3-4BAA-8CC9-A13F3B1A62BF}" destId="{1281F6C0-723E-416C-A03A-7574C9203B52}" srcOrd="0" destOrd="2" presId="urn:microsoft.com/office/officeart/2005/8/layout/radial5"/>
    <dgm:cxn modelId="{3C03B641-19AB-4052-828C-8603592A47AC}" srcId="{9726CD1E-B08E-42E8-A33B-EB9FA2DCDCE5}" destId="{6A68BA33-DEF7-4E76-BCE3-3CA6716AB902}" srcOrd="0" destOrd="0" parTransId="{87D65181-4FF9-48A5-88E0-6C93785B7923}" sibTransId="{F973F1AA-1075-4794-B247-607C697982E2}"/>
    <dgm:cxn modelId="{43BA2980-B82C-7F4C-8854-552BAA412D9E}" type="presOf" srcId="{7F52D40E-F84E-488D-A7A0-34624C394785}" destId="{0DC47447-DD7F-48C1-BABC-C2D214F6AE85}" srcOrd="0" destOrd="0" presId="urn:microsoft.com/office/officeart/2005/8/layout/radial5"/>
    <dgm:cxn modelId="{6CF001C4-A4AC-4CC6-B08C-25DAF2F1EFAF}" srcId="{7F52D40E-F84E-488D-A7A0-34624C394785}" destId="{69C53E9A-2B45-4FF8-B4D2-BF27F7C92B3C}" srcOrd="0" destOrd="0" parTransId="{C0FE048E-DB09-4FB5-8008-2848378D15C6}" sibTransId="{BAEDFEEA-471B-4C29-BCF5-C16974552129}"/>
    <dgm:cxn modelId="{C1B07D6B-715A-4017-B3B5-E2D03C4493ED}" srcId="{69C53E9A-2B45-4FF8-B4D2-BF27F7C92B3C}" destId="{11EC0BD9-1B13-44EE-92D7-75AB0305EBE4}" srcOrd="0" destOrd="0" parTransId="{02B94279-52FE-4FB5-8831-52D1F3852FF6}" sibTransId="{0A832A84-550E-4250-8945-B79D1850F333}"/>
    <dgm:cxn modelId="{06B65775-AE37-4432-AA29-056AA6B8C38F}" srcId="{AEDE07AD-796F-4BAE-8FD4-CB960611A347}" destId="{37A0299F-7379-4192-8809-4D2172EF57F1}" srcOrd="0" destOrd="0" parTransId="{6A6DB187-426E-4E3D-B1C0-855DDEB25DDF}" sibTransId="{6E0C5F03-20B1-4CFD-AF37-48AA67764227}"/>
    <dgm:cxn modelId="{EA43BC45-6396-0945-AB40-31A65015BE25}" type="presOf" srcId="{19C5209A-D4EE-4148-9644-AC82C9C6527F}" destId="{1ED726CB-4EB2-41D5-A314-E6BC049E742C}" srcOrd="0" destOrd="2" presId="urn:microsoft.com/office/officeart/2005/8/layout/radial5"/>
    <dgm:cxn modelId="{324583F2-4B6C-6D44-8195-CC6D3349663B}" type="presOf" srcId="{11EC0BD9-1B13-44EE-92D7-75AB0305EBE4}" destId="{1ED726CB-4EB2-41D5-A314-E6BC049E742C}" srcOrd="0" destOrd="1" presId="urn:microsoft.com/office/officeart/2005/8/layout/radial5"/>
    <dgm:cxn modelId="{3E9D5F3D-95F0-9240-BF8A-9102423D5433}" type="presParOf" srcId="{1A6B0B47-F62E-4DA1-8F33-E24E02EF8291}" destId="{0DC47447-DD7F-48C1-BABC-C2D214F6AE85}" srcOrd="0" destOrd="0" presId="urn:microsoft.com/office/officeart/2005/8/layout/radial5"/>
    <dgm:cxn modelId="{11AA4D25-6239-A342-B881-0592AB09F0CE}" type="presParOf" srcId="{1A6B0B47-F62E-4DA1-8F33-E24E02EF8291}" destId="{6CCE229D-11CE-4B7B-A92C-2E7BEFF65522}" srcOrd="1" destOrd="0" presId="urn:microsoft.com/office/officeart/2005/8/layout/radial5"/>
    <dgm:cxn modelId="{4E626402-CD25-9740-B1FD-EFA6310F954D}" type="presParOf" srcId="{6CCE229D-11CE-4B7B-A92C-2E7BEFF65522}" destId="{CEF98E7E-A9E2-406E-86DE-C1310FB664FD}" srcOrd="0" destOrd="0" presId="urn:microsoft.com/office/officeart/2005/8/layout/radial5"/>
    <dgm:cxn modelId="{842E83D5-2130-444E-BB99-B468D11B0548}" type="presParOf" srcId="{1A6B0B47-F62E-4DA1-8F33-E24E02EF8291}" destId="{1ED726CB-4EB2-41D5-A314-E6BC049E742C}" srcOrd="2" destOrd="0" presId="urn:microsoft.com/office/officeart/2005/8/layout/radial5"/>
    <dgm:cxn modelId="{10E0563E-8F2C-E741-93E2-09B44E8E8BD2}" type="presParOf" srcId="{1A6B0B47-F62E-4DA1-8F33-E24E02EF8291}" destId="{F504E4E2-7D92-4B96-AEC6-78E4C660E825}" srcOrd="3" destOrd="0" presId="urn:microsoft.com/office/officeart/2005/8/layout/radial5"/>
    <dgm:cxn modelId="{8735611F-2214-C24A-BE29-BD0894BD6C97}" type="presParOf" srcId="{F504E4E2-7D92-4B96-AEC6-78E4C660E825}" destId="{61A30A58-0094-44E8-A470-7C98158396B1}" srcOrd="0" destOrd="0" presId="urn:microsoft.com/office/officeart/2005/8/layout/radial5"/>
    <dgm:cxn modelId="{B7185F77-1B91-EF4D-91CE-EA0FD2F1057E}" type="presParOf" srcId="{1A6B0B47-F62E-4DA1-8F33-E24E02EF8291}" destId="{1281F6C0-723E-416C-A03A-7574C9203B52}" srcOrd="4" destOrd="0" presId="urn:microsoft.com/office/officeart/2005/8/layout/radial5"/>
    <dgm:cxn modelId="{EFCEEC9D-261C-1745-89CC-D83FCAC97FB2}" type="presParOf" srcId="{1A6B0B47-F62E-4DA1-8F33-E24E02EF8291}" destId="{DB653FB5-DBF9-4846-8421-FC9D7AB0A6A0}" srcOrd="5" destOrd="0" presId="urn:microsoft.com/office/officeart/2005/8/layout/radial5"/>
    <dgm:cxn modelId="{2B1A9E92-7401-F54D-A95D-6BF32D6AF95F}" type="presParOf" srcId="{DB653FB5-DBF9-4846-8421-FC9D7AB0A6A0}" destId="{B0F64A58-3CF8-4F1B-87FD-EFB790CBDE25}" srcOrd="0" destOrd="0" presId="urn:microsoft.com/office/officeart/2005/8/layout/radial5"/>
    <dgm:cxn modelId="{328017E3-0942-7E41-A4D5-182569EFBBEC}" type="presParOf" srcId="{1A6B0B47-F62E-4DA1-8F33-E24E02EF8291}" destId="{D7F07536-F442-4D3F-9388-4290D849C5FA}" srcOrd="6" destOrd="0" presId="urn:microsoft.com/office/officeart/2005/8/layout/radial5"/>
    <dgm:cxn modelId="{8275A502-AFFB-9E4A-B520-94E31FBE6E7D}" type="presParOf" srcId="{1A6B0B47-F62E-4DA1-8F33-E24E02EF8291}" destId="{9321D39E-0236-4D32-BEB6-D10606E5150A}" srcOrd="7" destOrd="0" presId="urn:microsoft.com/office/officeart/2005/8/layout/radial5"/>
    <dgm:cxn modelId="{838596B4-A879-8640-BAA6-7BC7C94EAC83}" type="presParOf" srcId="{9321D39E-0236-4D32-BEB6-D10606E5150A}" destId="{F7E0FBFB-9F8A-4D82-8951-76072C0BF0EF}" srcOrd="0" destOrd="0" presId="urn:microsoft.com/office/officeart/2005/8/layout/radial5"/>
    <dgm:cxn modelId="{3902AE6A-C27E-AC42-B11D-9353A2E04EA4}" type="presParOf" srcId="{1A6B0B47-F62E-4DA1-8F33-E24E02EF8291}" destId="{9F2306AF-FD0D-419E-B380-21C60BE7748D}" srcOrd="8" destOrd="0" presId="urn:microsoft.com/office/officeart/2005/8/layout/radial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814049-67DA-474F-B368-A398D4D6E0F2}">
      <dsp:nvSpPr>
        <dsp:cNvPr id="0" name=""/>
        <dsp:cNvSpPr/>
      </dsp:nvSpPr>
      <dsp:spPr>
        <a:xfrm>
          <a:off x="1190" y="912192"/>
          <a:ext cx="2539007" cy="3594282"/>
        </a:xfrm>
        <a:prstGeom prst="roundRect">
          <a:avLst>
            <a:gd name="adj" fmla="val 10000"/>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1244600">
            <a:lnSpc>
              <a:spcPct val="90000"/>
            </a:lnSpc>
            <a:spcBef>
              <a:spcPct val="0"/>
            </a:spcBef>
            <a:spcAft>
              <a:spcPct val="35000"/>
            </a:spcAft>
          </a:pPr>
          <a:r>
            <a:rPr lang="en-US" sz="2800" b="1" kern="1200" dirty="0" smtClean="0"/>
            <a:t>Phase 1</a:t>
          </a:r>
          <a:endParaRPr lang="en-US" sz="2800" b="1" kern="1200" dirty="0"/>
        </a:p>
        <a:p>
          <a:pPr marL="228600" lvl="1" indent="-228600" algn="l" defTabSz="1066800">
            <a:lnSpc>
              <a:spcPct val="90000"/>
            </a:lnSpc>
            <a:spcBef>
              <a:spcPct val="0"/>
            </a:spcBef>
            <a:spcAft>
              <a:spcPct val="15000"/>
            </a:spcAft>
            <a:buChar char="••"/>
          </a:pPr>
          <a:r>
            <a:rPr lang="en-US" sz="2400" kern="1200" dirty="0" smtClean="0"/>
            <a:t>Define the content and format</a:t>
          </a:r>
          <a:endParaRPr lang="en-US" sz="2400" kern="1200" dirty="0"/>
        </a:p>
        <a:p>
          <a:pPr marL="228600" lvl="1" indent="-228600" algn="l" defTabSz="1066800">
            <a:lnSpc>
              <a:spcPct val="90000"/>
            </a:lnSpc>
            <a:spcBef>
              <a:spcPct val="0"/>
            </a:spcBef>
            <a:spcAft>
              <a:spcPct val="15000"/>
            </a:spcAft>
            <a:buChar char="••"/>
          </a:pPr>
          <a:r>
            <a:rPr lang="en-US" sz="2400" kern="1200" dirty="0" smtClean="0"/>
            <a:t>Interview with Key Informants</a:t>
          </a:r>
          <a:endParaRPr lang="en-US" sz="2400" kern="1200" dirty="0"/>
        </a:p>
        <a:p>
          <a:pPr marL="228600" lvl="1" indent="-228600" algn="l" defTabSz="1066800">
            <a:lnSpc>
              <a:spcPct val="90000"/>
            </a:lnSpc>
            <a:spcBef>
              <a:spcPct val="0"/>
            </a:spcBef>
            <a:spcAft>
              <a:spcPct val="15000"/>
            </a:spcAft>
            <a:buChar char="••"/>
          </a:pPr>
          <a:r>
            <a:rPr lang="en-US" sz="2400" kern="1200" dirty="0" smtClean="0"/>
            <a:t>Analyze the data</a:t>
          </a:r>
          <a:endParaRPr lang="en-US" sz="2400" kern="1200" dirty="0"/>
        </a:p>
        <a:p>
          <a:pPr marL="171450" lvl="1" indent="-171450" algn="l" defTabSz="711200">
            <a:lnSpc>
              <a:spcPct val="90000"/>
            </a:lnSpc>
            <a:spcBef>
              <a:spcPct val="0"/>
            </a:spcBef>
            <a:spcAft>
              <a:spcPct val="15000"/>
            </a:spcAft>
            <a:buChar char="••"/>
          </a:pPr>
          <a:endParaRPr lang="en-US" sz="1600" kern="1200" dirty="0"/>
        </a:p>
      </dsp:txBody>
      <dsp:txXfrm>
        <a:off x="1190" y="912192"/>
        <a:ext cx="2539007" cy="3594282"/>
      </dsp:txXfrm>
    </dsp:sp>
    <dsp:sp modelId="{E12235C1-11F0-4069-85BC-3CCFA3B81D83}">
      <dsp:nvSpPr>
        <dsp:cNvPr id="0" name=""/>
        <dsp:cNvSpPr/>
      </dsp:nvSpPr>
      <dsp:spPr>
        <a:xfrm>
          <a:off x="2794099" y="2394496"/>
          <a:ext cx="538269" cy="629673"/>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00150">
            <a:lnSpc>
              <a:spcPct val="90000"/>
            </a:lnSpc>
            <a:spcBef>
              <a:spcPct val="0"/>
            </a:spcBef>
            <a:spcAft>
              <a:spcPct val="35000"/>
            </a:spcAft>
          </a:pPr>
          <a:endParaRPr lang="en-US" sz="2700" kern="1200"/>
        </a:p>
      </dsp:txBody>
      <dsp:txXfrm>
        <a:off x="2794099" y="2394496"/>
        <a:ext cx="538269" cy="629673"/>
      </dsp:txXfrm>
    </dsp:sp>
    <dsp:sp modelId="{349652D2-B3D5-4505-BA75-8EA0BC6028AF}">
      <dsp:nvSpPr>
        <dsp:cNvPr id="0" name=""/>
        <dsp:cNvSpPr/>
      </dsp:nvSpPr>
      <dsp:spPr>
        <a:xfrm>
          <a:off x="3555801" y="912192"/>
          <a:ext cx="2539007" cy="3594282"/>
        </a:xfrm>
        <a:prstGeom prst="roundRect">
          <a:avLst>
            <a:gd name="adj" fmla="val 10000"/>
          </a:avLst>
        </a:prstGeom>
        <a:solidFill>
          <a:schemeClr val="accent5">
            <a:hueOff val="-9933876"/>
            <a:satOff val="39811"/>
            <a:lumOff val="862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t" anchorCtr="0">
          <a:noAutofit/>
        </a:bodyPr>
        <a:lstStyle/>
        <a:p>
          <a:pPr lvl="0" algn="ctr" defTabSz="1244600">
            <a:lnSpc>
              <a:spcPct val="90000"/>
            </a:lnSpc>
            <a:spcBef>
              <a:spcPct val="0"/>
            </a:spcBef>
            <a:spcAft>
              <a:spcPct val="35000"/>
            </a:spcAft>
          </a:pPr>
          <a:r>
            <a:rPr lang="en-US" sz="2800" b="1" kern="1200" dirty="0" smtClean="0"/>
            <a:t>Phase 2 </a:t>
          </a:r>
          <a:endParaRPr lang="en-US" sz="2800" b="1" kern="1200" dirty="0"/>
        </a:p>
        <a:p>
          <a:pPr marL="228600" lvl="1" indent="-228600" algn="l" defTabSz="933450">
            <a:lnSpc>
              <a:spcPct val="90000"/>
            </a:lnSpc>
            <a:spcBef>
              <a:spcPct val="0"/>
            </a:spcBef>
            <a:spcAft>
              <a:spcPct val="15000"/>
            </a:spcAft>
            <a:buChar char="••"/>
          </a:pPr>
          <a:r>
            <a:rPr lang="en-US" sz="2100" kern="1200" dirty="0" smtClean="0"/>
            <a:t>Design a google form for continued data collection</a:t>
          </a:r>
          <a:endParaRPr lang="en-US" sz="2100" kern="1200" dirty="0"/>
        </a:p>
        <a:p>
          <a:pPr marL="228600" lvl="1" indent="-228600" algn="l" defTabSz="933450">
            <a:lnSpc>
              <a:spcPct val="90000"/>
            </a:lnSpc>
            <a:spcBef>
              <a:spcPct val="0"/>
            </a:spcBef>
            <a:spcAft>
              <a:spcPct val="15000"/>
            </a:spcAft>
            <a:buChar char="••"/>
          </a:pPr>
          <a:r>
            <a:rPr lang="en-US" sz="2100" kern="1200" dirty="0" smtClean="0"/>
            <a:t>Keep the content updated</a:t>
          </a:r>
          <a:endParaRPr lang="en-US" sz="2100" kern="1200" dirty="0"/>
        </a:p>
        <a:p>
          <a:pPr marL="228600" lvl="1" indent="-228600" algn="l" defTabSz="933450">
            <a:lnSpc>
              <a:spcPct val="90000"/>
            </a:lnSpc>
            <a:spcBef>
              <a:spcPct val="0"/>
            </a:spcBef>
            <a:spcAft>
              <a:spcPct val="15000"/>
            </a:spcAft>
            <a:buChar char="••"/>
          </a:pPr>
          <a:r>
            <a:rPr lang="en-US" sz="2100" kern="1200" dirty="0" smtClean="0"/>
            <a:t>Share with stakeholders</a:t>
          </a:r>
          <a:endParaRPr lang="en-US" sz="2100" kern="1200" dirty="0"/>
        </a:p>
      </dsp:txBody>
      <dsp:txXfrm>
        <a:off x="3555801" y="912192"/>
        <a:ext cx="2539007" cy="359428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2533A94-6A50-429F-B045-590F0429DD8F}">
      <dsp:nvSpPr>
        <dsp:cNvPr id="0" name=""/>
        <dsp:cNvSpPr/>
      </dsp:nvSpPr>
      <dsp:spPr>
        <a:xfrm>
          <a:off x="4445004" y="4655674"/>
          <a:ext cx="199429" cy="1071934"/>
        </a:xfrm>
        <a:custGeom>
          <a:avLst/>
          <a:gdLst/>
          <a:ahLst/>
          <a:cxnLst/>
          <a:rect l="0" t="0" r="0" b="0"/>
          <a:pathLst>
            <a:path>
              <a:moveTo>
                <a:pt x="0" y="0"/>
              </a:moveTo>
              <a:lnTo>
                <a:pt x="99714" y="0"/>
              </a:lnTo>
              <a:lnTo>
                <a:pt x="99714" y="1071934"/>
              </a:lnTo>
              <a:lnTo>
                <a:pt x="199429" y="10719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2325A9F-6656-4FF8-B6B4-EAB250172329}">
      <dsp:nvSpPr>
        <dsp:cNvPr id="0" name=""/>
        <dsp:cNvSpPr/>
      </dsp:nvSpPr>
      <dsp:spPr>
        <a:xfrm>
          <a:off x="4445004" y="4655674"/>
          <a:ext cx="199429" cy="643160"/>
        </a:xfrm>
        <a:custGeom>
          <a:avLst/>
          <a:gdLst/>
          <a:ahLst/>
          <a:cxnLst/>
          <a:rect l="0" t="0" r="0" b="0"/>
          <a:pathLst>
            <a:path>
              <a:moveTo>
                <a:pt x="0" y="0"/>
              </a:moveTo>
              <a:lnTo>
                <a:pt x="99714" y="0"/>
              </a:lnTo>
              <a:lnTo>
                <a:pt x="99714" y="643160"/>
              </a:lnTo>
              <a:lnTo>
                <a:pt x="199429" y="64316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B463A9E-EBC4-4E61-88F3-DC92DAAC9CCB}">
      <dsp:nvSpPr>
        <dsp:cNvPr id="0" name=""/>
        <dsp:cNvSpPr/>
      </dsp:nvSpPr>
      <dsp:spPr>
        <a:xfrm>
          <a:off x="4445004" y="4655674"/>
          <a:ext cx="199429" cy="214386"/>
        </a:xfrm>
        <a:custGeom>
          <a:avLst/>
          <a:gdLst/>
          <a:ahLst/>
          <a:cxnLst/>
          <a:rect l="0" t="0" r="0" b="0"/>
          <a:pathLst>
            <a:path>
              <a:moveTo>
                <a:pt x="0" y="0"/>
              </a:moveTo>
              <a:lnTo>
                <a:pt x="99714" y="0"/>
              </a:lnTo>
              <a:lnTo>
                <a:pt x="99714" y="214386"/>
              </a:lnTo>
              <a:lnTo>
                <a:pt x="199429" y="21438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202F35-C252-4906-B883-43DEBEAB7EF1}">
      <dsp:nvSpPr>
        <dsp:cNvPr id="0" name=""/>
        <dsp:cNvSpPr/>
      </dsp:nvSpPr>
      <dsp:spPr>
        <a:xfrm>
          <a:off x="4445004" y="4441287"/>
          <a:ext cx="199429" cy="214386"/>
        </a:xfrm>
        <a:custGeom>
          <a:avLst/>
          <a:gdLst/>
          <a:ahLst/>
          <a:cxnLst/>
          <a:rect l="0" t="0" r="0" b="0"/>
          <a:pathLst>
            <a:path>
              <a:moveTo>
                <a:pt x="0" y="214386"/>
              </a:moveTo>
              <a:lnTo>
                <a:pt x="99714" y="214386"/>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240BC96-807B-4D35-84B6-F72D6A8D61F0}">
      <dsp:nvSpPr>
        <dsp:cNvPr id="0" name=""/>
        <dsp:cNvSpPr/>
      </dsp:nvSpPr>
      <dsp:spPr>
        <a:xfrm>
          <a:off x="4445004" y="4012513"/>
          <a:ext cx="199429" cy="643160"/>
        </a:xfrm>
        <a:custGeom>
          <a:avLst/>
          <a:gdLst/>
          <a:ahLst/>
          <a:cxnLst/>
          <a:rect l="0" t="0" r="0" b="0"/>
          <a:pathLst>
            <a:path>
              <a:moveTo>
                <a:pt x="0" y="643160"/>
              </a:moveTo>
              <a:lnTo>
                <a:pt x="99714" y="643160"/>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D32569A-28D7-4315-B8CF-4446254DBC74}">
      <dsp:nvSpPr>
        <dsp:cNvPr id="0" name=""/>
        <dsp:cNvSpPr/>
      </dsp:nvSpPr>
      <dsp:spPr>
        <a:xfrm>
          <a:off x="4445004" y="3583739"/>
          <a:ext cx="199429" cy="1071934"/>
        </a:xfrm>
        <a:custGeom>
          <a:avLst/>
          <a:gdLst/>
          <a:ahLst/>
          <a:cxnLst/>
          <a:rect l="0" t="0" r="0" b="0"/>
          <a:pathLst>
            <a:path>
              <a:moveTo>
                <a:pt x="0" y="1071934"/>
              </a:moveTo>
              <a:lnTo>
                <a:pt x="99714" y="1071934"/>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A5ED20-4ABA-44E5-A6D5-6CCE3397BF67}">
      <dsp:nvSpPr>
        <dsp:cNvPr id="0" name=""/>
        <dsp:cNvSpPr/>
      </dsp:nvSpPr>
      <dsp:spPr>
        <a:xfrm>
          <a:off x="1991155" y="3131203"/>
          <a:ext cx="653846" cy="1524470"/>
        </a:xfrm>
        <a:custGeom>
          <a:avLst/>
          <a:gdLst/>
          <a:ahLst/>
          <a:cxnLst/>
          <a:rect l="0" t="0" r="0" b="0"/>
          <a:pathLst>
            <a:path>
              <a:moveTo>
                <a:pt x="0" y="0"/>
              </a:moveTo>
              <a:lnTo>
                <a:pt x="554131" y="0"/>
              </a:lnTo>
              <a:lnTo>
                <a:pt x="554131" y="1524470"/>
              </a:lnTo>
              <a:lnTo>
                <a:pt x="653846" y="152447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1D5EDF-D193-4D66-BA18-84F4DDAD283E}">
      <dsp:nvSpPr>
        <dsp:cNvPr id="0" name=""/>
        <dsp:cNvSpPr/>
      </dsp:nvSpPr>
      <dsp:spPr>
        <a:xfrm>
          <a:off x="4445004" y="1654257"/>
          <a:ext cx="199429" cy="1500708"/>
        </a:xfrm>
        <a:custGeom>
          <a:avLst/>
          <a:gdLst/>
          <a:ahLst/>
          <a:cxnLst/>
          <a:rect l="0" t="0" r="0" b="0"/>
          <a:pathLst>
            <a:path>
              <a:moveTo>
                <a:pt x="0" y="0"/>
              </a:moveTo>
              <a:lnTo>
                <a:pt x="99714" y="0"/>
              </a:lnTo>
              <a:lnTo>
                <a:pt x="99714" y="1500708"/>
              </a:lnTo>
              <a:lnTo>
                <a:pt x="199429" y="1500708"/>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E91CAE7-99E9-4687-BAA2-0B9228D255D6}">
      <dsp:nvSpPr>
        <dsp:cNvPr id="0" name=""/>
        <dsp:cNvSpPr/>
      </dsp:nvSpPr>
      <dsp:spPr>
        <a:xfrm>
          <a:off x="4445004" y="1654257"/>
          <a:ext cx="199429" cy="1071934"/>
        </a:xfrm>
        <a:custGeom>
          <a:avLst/>
          <a:gdLst/>
          <a:ahLst/>
          <a:cxnLst/>
          <a:rect l="0" t="0" r="0" b="0"/>
          <a:pathLst>
            <a:path>
              <a:moveTo>
                <a:pt x="0" y="0"/>
              </a:moveTo>
              <a:lnTo>
                <a:pt x="99714" y="0"/>
              </a:lnTo>
              <a:lnTo>
                <a:pt x="99714" y="1071934"/>
              </a:lnTo>
              <a:lnTo>
                <a:pt x="199429" y="1071934"/>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767174A-CB67-4DC6-91C0-08EDD496B3AD}">
      <dsp:nvSpPr>
        <dsp:cNvPr id="0" name=""/>
        <dsp:cNvSpPr/>
      </dsp:nvSpPr>
      <dsp:spPr>
        <a:xfrm>
          <a:off x="4445004" y="1654257"/>
          <a:ext cx="199429" cy="643160"/>
        </a:xfrm>
        <a:custGeom>
          <a:avLst/>
          <a:gdLst/>
          <a:ahLst/>
          <a:cxnLst/>
          <a:rect l="0" t="0" r="0" b="0"/>
          <a:pathLst>
            <a:path>
              <a:moveTo>
                <a:pt x="0" y="0"/>
              </a:moveTo>
              <a:lnTo>
                <a:pt x="99714" y="0"/>
              </a:lnTo>
              <a:lnTo>
                <a:pt x="99714" y="643160"/>
              </a:lnTo>
              <a:lnTo>
                <a:pt x="199429" y="64316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989D85F-3185-41B5-9CC6-B8D459111C30}">
      <dsp:nvSpPr>
        <dsp:cNvPr id="0" name=""/>
        <dsp:cNvSpPr/>
      </dsp:nvSpPr>
      <dsp:spPr>
        <a:xfrm>
          <a:off x="4445004" y="1654257"/>
          <a:ext cx="199429" cy="214386"/>
        </a:xfrm>
        <a:custGeom>
          <a:avLst/>
          <a:gdLst/>
          <a:ahLst/>
          <a:cxnLst/>
          <a:rect l="0" t="0" r="0" b="0"/>
          <a:pathLst>
            <a:path>
              <a:moveTo>
                <a:pt x="0" y="0"/>
              </a:moveTo>
              <a:lnTo>
                <a:pt x="99714" y="0"/>
              </a:lnTo>
              <a:lnTo>
                <a:pt x="99714" y="214386"/>
              </a:lnTo>
              <a:lnTo>
                <a:pt x="199429" y="214386"/>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4465AE9-4B33-4355-B724-42A804DF464F}">
      <dsp:nvSpPr>
        <dsp:cNvPr id="0" name=""/>
        <dsp:cNvSpPr/>
      </dsp:nvSpPr>
      <dsp:spPr>
        <a:xfrm>
          <a:off x="4445004" y="1439870"/>
          <a:ext cx="199429" cy="214386"/>
        </a:xfrm>
        <a:custGeom>
          <a:avLst/>
          <a:gdLst/>
          <a:ahLst/>
          <a:cxnLst/>
          <a:rect l="0" t="0" r="0" b="0"/>
          <a:pathLst>
            <a:path>
              <a:moveTo>
                <a:pt x="0" y="214386"/>
              </a:moveTo>
              <a:lnTo>
                <a:pt x="99714" y="214386"/>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2F1BD5-D4FD-415D-8CB3-4FBEBF8E2DF3}">
      <dsp:nvSpPr>
        <dsp:cNvPr id="0" name=""/>
        <dsp:cNvSpPr/>
      </dsp:nvSpPr>
      <dsp:spPr>
        <a:xfrm>
          <a:off x="4445004" y="1011096"/>
          <a:ext cx="199429" cy="643160"/>
        </a:xfrm>
        <a:custGeom>
          <a:avLst/>
          <a:gdLst/>
          <a:ahLst/>
          <a:cxnLst/>
          <a:rect l="0" t="0" r="0" b="0"/>
          <a:pathLst>
            <a:path>
              <a:moveTo>
                <a:pt x="0" y="643160"/>
              </a:moveTo>
              <a:lnTo>
                <a:pt x="99714" y="643160"/>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4DC3933-B8E4-44C9-AB2B-B24B50BFF376}">
      <dsp:nvSpPr>
        <dsp:cNvPr id="0" name=""/>
        <dsp:cNvSpPr/>
      </dsp:nvSpPr>
      <dsp:spPr>
        <a:xfrm>
          <a:off x="4445004" y="582322"/>
          <a:ext cx="199429" cy="1071934"/>
        </a:xfrm>
        <a:custGeom>
          <a:avLst/>
          <a:gdLst/>
          <a:ahLst/>
          <a:cxnLst/>
          <a:rect l="0" t="0" r="0" b="0"/>
          <a:pathLst>
            <a:path>
              <a:moveTo>
                <a:pt x="0" y="1071934"/>
              </a:moveTo>
              <a:lnTo>
                <a:pt x="99714" y="1071934"/>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B372018-0956-4838-B03F-63C1E73BF064}">
      <dsp:nvSpPr>
        <dsp:cNvPr id="0" name=""/>
        <dsp:cNvSpPr/>
      </dsp:nvSpPr>
      <dsp:spPr>
        <a:xfrm>
          <a:off x="4445004" y="153549"/>
          <a:ext cx="199429" cy="1500708"/>
        </a:xfrm>
        <a:custGeom>
          <a:avLst/>
          <a:gdLst/>
          <a:ahLst/>
          <a:cxnLst/>
          <a:rect l="0" t="0" r="0" b="0"/>
          <a:pathLst>
            <a:path>
              <a:moveTo>
                <a:pt x="0" y="1500708"/>
              </a:moveTo>
              <a:lnTo>
                <a:pt x="99714" y="1500708"/>
              </a:lnTo>
              <a:lnTo>
                <a:pt x="99714" y="0"/>
              </a:lnTo>
              <a:lnTo>
                <a:pt x="199429" y="0"/>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7E37A1-FEC9-43AD-81D3-0489C64FAABE}">
      <dsp:nvSpPr>
        <dsp:cNvPr id="0" name=""/>
        <dsp:cNvSpPr/>
      </dsp:nvSpPr>
      <dsp:spPr>
        <a:xfrm>
          <a:off x="1991155" y="1654257"/>
          <a:ext cx="653846" cy="1476945"/>
        </a:xfrm>
        <a:custGeom>
          <a:avLst/>
          <a:gdLst/>
          <a:ahLst/>
          <a:cxnLst/>
          <a:rect l="0" t="0" r="0" b="0"/>
          <a:pathLst>
            <a:path>
              <a:moveTo>
                <a:pt x="0" y="1476945"/>
              </a:moveTo>
              <a:lnTo>
                <a:pt x="554131" y="1476945"/>
              </a:lnTo>
              <a:lnTo>
                <a:pt x="554131" y="0"/>
              </a:lnTo>
              <a:lnTo>
                <a:pt x="653846" y="0"/>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7C5564-EB55-4E09-A8F0-D1E4A5BCEBC4}">
      <dsp:nvSpPr>
        <dsp:cNvPr id="0" name=""/>
        <dsp:cNvSpPr/>
      </dsp:nvSpPr>
      <dsp:spPr>
        <a:xfrm>
          <a:off x="0" y="2667000"/>
          <a:ext cx="1991155" cy="928406"/>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fr-FR" sz="1800" b="1" kern="1200" dirty="0" err="1" smtClean="0"/>
            <a:t>eHealth</a:t>
          </a:r>
          <a:r>
            <a:rPr lang="fr-FR" sz="1800" b="1" kern="1200" dirty="0" smtClean="0"/>
            <a:t> </a:t>
          </a:r>
          <a:r>
            <a:rPr lang="fr-FR" sz="1800" b="1" kern="1200" dirty="0" err="1" smtClean="0"/>
            <a:t>Catalog</a:t>
          </a:r>
          <a:endParaRPr lang="fr-FR" sz="1800" b="1" kern="1200" dirty="0"/>
        </a:p>
      </dsp:txBody>
      <dsp:txXfrm>
        <a:off x="0" y="2667000"/>
        <a:ext cx="1991155" cy="928406"/>
      </dsp:txXfrm>
    </dsp:sp>
    <dsp:sp modelId="{EA4A40EF-4C8C-4DBF-9EFE-DEBB7BB2B1B0}">
      <dsp:nvSpPr>
        <dsp:cNvPr id="0" name=""/>
        <dsp:cNvSpPr/>
      </dsp:nvSpPr>
      <dsp:spPr>
        <a:xfrm>
          <a:off x="2645002" y="1232065"/>
          <a:ext cx="1800002" cy="844384"/>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kern="1200" dirty="0" smtClean="0"/>
            <a:t>Information about the Project</a:t>
          </a:r>
          <a:endParaRPr lang="fr-FR" sz="1600" kern="1200" dirty="0"/>
        </a:p>
      </dsp:txBody>
      <dsp:txXfrm>
        <a:off x="2645002" y="1232065"/>
        <a:ext cx="1800002" cy="844384"/>
      </dsp:txXfrm>
    </dsp:sp>
    <dsp:sp modelId="{979ACB49-6B66-4C0A-984A-B3E08B4373E5}">
      <dsp:nvSpPr>
        <dsp:cNvPr id="0" name=""/>
        <dsp:cNvSpPr/>
      </dsp:nvSpPr>
      <dsp:spPr>
        <a:xfrm>
          <a:off x="4644434" y="1483"/>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Project </a:t>
          </a:r>
          <a:r>
            <a:rPr lang="en-US" sz="1000" kern="1200" noProof="0" dirty="0" smtClean="0"/>
            <a:t>title</a:t>
          </a:r>
          <a:endParaRPr lang="en-US" sz="1000" kern="1200" noProof="0" dirty="0"/>
        </a:p>
      </dsp:txBody>
      <dsp:txXfrm>
        <a:off x="4644434" y="1483"/>
        <a:ext cx="997148" cy="304130"/>
      </dsp:txXfrm>
    </dsp:sp>
    <dsp:sp modelId="{CCE25658-0BD3-49D8-AF9D-E5861D4139B9}">
      <dsp:nvSpPr>
        <dsp:cNvPr id="0" name=""/>
        <dsp:cNvSpPr/>
      </dsp:nvSpPr>
      <dsp:spPr>
        <a:xfrm>
          <a:off x="4644434" y="430257"/>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Description</a:t>
          </a:r>
          <a:endParaRPr lang="fr-FR" sz="1000" kern="1200" dirty="0"/>
        </a:p>
      </dsp:txBody>
      <dsp:txXfrm>
        <a:off x="4644434" y="430257"/>
        <a:ext cx="997148" cy="304130"/>
      </dsp:txXfrm>
    </dsp:sp>
    <dsp:sp modelId="{FAE8BE66-FA4B-4ADF-BB89-A30A82F3AF8E}">
      <dsp:nvSpPr>
        <dsp:cNvPr id="0" name=""/>
        <dsp:cNvSpPr/>
      </dsp:nvSpPr>
      <dsp:spPr>
        <a:xfrm>
          <a:off x="4644434" y="859031"/>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err="1" smtClean="0"/>
            <a:t>Health</a:t>
          </a:r>
          <a:r>
            <a:rPr lang="fr-FR" sz="1000" kern="1200" dirty="0" smtClean="0"/>
            <a:t> objective</a:t>
          </a:r>
          <a:endParaRPr lang="fr-FR" sz="1000" kern="1200" dirty="0"/>
        </a:p>
      </dsp:txBody>
      <dsp:txXfrm>
        <a:off x="4644434" y="859031"/>
        <a:ext cx="997148" cy="304130"/>
      </dsp:txXfrm>
    </dsp:sp>
    <dsp:sp modelId="{C2FD35C6-A907-4B5E-9439-A21199B0852A}">
      <dsp:nvSpPr>
        <dsp:cNvPr id="0" name=""/>
        <dsp:cNvSpPr/>
      </dsp:nvSpPr>
      <dsp:spPr>
        <a:xfrm>
          <a:off x="4644434" y="1287805"/>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Geographic </a:t>
          </a:r>
          <a:r>
            <a:rPr lang="fr-FR" sz="1000" kern="1200" dirty="0" err="1" smtClean="0"/>
            <a:t>coverage</a:t>
          </a:r>
          <a:endParaRPr lang="fr-FR" sz="1000" kern="1200" dirty="0"/>
        </a:p>
      </dsp:txBody>
      <dsp:txXfrm>
        <a:off x="4644434" y="1287805"/>
        <a:ext cx="997148" cy="304130"/>
      </dsp:txXfrm>
    </dsp:sp>
    <dsp:sp modelId="{47E28112-06F8-4F31-9630-139A639B597C}">
      <dsp:nvSpPr>
        <dsp:cNvPr id="0" name=""/>
        <dsp:cNvSpPr/>
      </dsp:nvSpPr>
      <dsp:spPr>
        <a:xfrm>
          <a:off x="4644434" y="1716579"/>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err="1" smtClean="0"/>
            <a:t>Status</a:t>
          </a:r>
          <a:endParaRPr lang="fr-FR" sz="1000" kern="1200" dirty="0"/>
        </a:p>
      </dsp:txBody>
      <dsp:txXfrm>
        <a:off x="4644434" y="1716579"/>
        <a:ext cx="997148" cy="304130"/>
      </dsp:txXfrm>
    </dsp:sp>
    <dsp:sp modelId="{2402B97C-639C-4EA6-B499-87103F820C9A}">
      <dsp:nvSpPr>
        <dsp:cNvPr id="0" name=""/>
        <dsp:cNvSpPr/>
      </dsp:nvSpPr>
      <dsp:spPr>
        <a:xfrm>
          <a:off x="4644434" y="2145353"/>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Evaluation</a:t>
          </a:r>
          <a:endParaRPr lang="fr-FR" sz="1000" kern="1200" dirty="0"/>
        </a:p>
      </dsp:txBody>
      <dsp:txXfrm>
        <a:off x="4644434" y="2145353"/>
        <a:ext cx="997148" cy="304130"/>
      </dsp:txXfrm>
    </dsp:sp>
    <dsp:sp modelId="{C2F21EDB-2984-4B81-BF4D-5DB07EE6CE4C}">
      <dsp:nvSpPr>
        <dsp:cNvPr id="0" name=""/>
        <dsp:cNvSpPr/>
      </dsp:nvSpPr>
      <dsp:spPr>
        <a:xfrm>
          <a:off x="4644434" y="2574126"/>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err="1" smtClean="0"/>
            <a:t>Partners</a:t>
          </a:r>
          <a:endParaRPr lang="fr-FR" sz="1000" kern="1200" dirty="0"/>
        </a:p>
      </dsp:txBody>
      <dsp:txXfrm>
        <a:off x="4644434" y="2574126"/>
        <a:ext cx="997148" cy="304130"/>
      </dsp:txXfrm>
    </dsp:sp>
    <dsp:sp modelId="{9E64038F-CC81-41A4-ACFB-BD7EC2E4DB61}">
      <dsp:nvSpPr>
        <dsp:cNvPr id="0" name=""/>
        <dsp:cNvSpPr/>
      </dsp:nvSpPr>
      <dsp:spPr>
        <a:xfrm>
          <a:off x="4644434" y="3002900"/>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Business model</a:t>
          </a:r>
          <a:endParaRPr lang="fr-FR" sz="1000" kern="1200" dirty="0"/>
        </a:p>
      </dsp:txBody>
      <dsp:txXfrm>
        <a:off x="4644434" y="3002900"/>
        <a:ext cx="997148" cy="304130"/>
      </dsp:txXfrm>
    </dsp:sp>
    <dsp:sp modelId="{117003EC-3049-46B1-91C4-276605763C6F}">
      <dsp:nvSpPr>
        <dsp:cNvPr id="0" name=""/>
        <dsp:cNvSpPr/>
      </dsp:nvSpPr>
      <dsp:spPr>
        <a:xfrm>
          <a:off x="2645002" y="4232674"/>
          <a:ext cx="1800002" cy="845999"/>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fr-FR" sz="1600" kern="1200" dirty="0" err="1" smtClean="0"/>
            <a:t>eHealth</a:t>
          </a:r>
          <a:r>
            <a:rPr lang="fr-FR" sz="1600" kern="1200" dirty="0" smtClean="0"/>
            <a:t> Information</a:t>
          </a:r>
          <a:endParaRPr lang="fr-FR" sz="1600" kern="1200" dirty="0"/>
        </a:p>
      </dsp:txBody>
      <dsp:txXfrm>
        <a:off x="2645002" y="4232674"/>
        <a:ext cx="1800002" cy="845999"/>
      </dsp:txXfrm>
    </dsp:sp>
    <dsp:sp modelId="{9BC4166B-0384-4548-AEB7-E793D958E444}">
      <dsp:nvSpPr>
        <dsp:cNvPr id="0" name=""/>
        <dsp:cNvSpPr/>
      </dsp:nvSpPr>
      <dsp:spPr>
        <a:xfrm>
          <a:off x="4644434" y="3431674"/>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noProof="0" dirty="0" smtClean="0"/>
            <a:t>Target Beneficiaries</a:t>
          </a:r>
          <a:endParaRPr lang="en-US" sz="1000" kern="1200" noProof="0" dirty="0"/>
        </a:p>
      </dsp:txBody>
      <dsp:txXfrm>
        <a:off x="4644434" y="3431674"/>
        <a:ext cx="997148" cy="304130"/>
      </dsp:txXfrm>
    </dsp:sp>
    <dsp:sp modelId="{F1B814B1-71E9-4A7B-9C5F-A5DCE5A60D0D}">
      <dsp:nvSpPr>
        <dsp:cNvPr id="0" name=""/>
        <dsp:cNvSpPr/>
      </dsp:nvSpPr>
      <dsp:spPr>
        <a:xfrm>
          <a:off x="4644434" y="3860448"/>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fr-FR" sz="1000" kern="1200" dirty="0" smtClean="0"/>
            <a:t>Target User Groups</a:t>
          </a:r>
          <a:endParaRPr lang="fr-FR" sz="1000" kern="1200" dirty="0"/>
        </a:p>
      </dsp:txBody>
      <dsp:txXfrm>
        <a:off x="4644434" y="3860448"/>
        <a:ext cx="997148" cy="304130"/>
      </dsp:txXfrm>
    </dsp:sp>
    <dsp:sp modelId="{4EB12EE9-D832-4EED-A1AA-EDA2C13ACFB9}">
      <dsp:nvSpPr>
        <dsp:cNvPr id="0" name=""/>
        <dsp:cNvSpPr/>
      </dsp:nvSpPr>
      <dsp:spPr>
        <a:xfrm>
          <a:off x="4644434" y="4289222"/>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noProof="0" dirty="0" smtClean="0"/>
            <a:t>Health topic addressed</a:t>
          </a:r>
          <a:endParaRPr lang="en-US" sz="1000" kern="1200" noProof="0" dirty="0"/>
        </a:p>
      </dsp:txBody>
      <dsp:txXfrm>
        <a:off x="4644434" y="4289222"/>
        <a:ext cx="997148" cy="304130"/>
      </dsp:txXfrm>
    </dsp:sp>
    <dsp:sp modelId="{2EC12C5B-DC6F-4E3D-BAE6-574AFE46AF9E}">
      <dsp:nvSpPr>
        <dsp:cNvPr id="0" name=""/>
        <dsp:cNvSpPr/>
      </dsp:nvSpPr>
      <dsp:spPr>
        <a:xfrm>
          <a:off x="4644434" y="4717996"/>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0" kern="1200" noProof="0" dirty="0" smtClean="0"/>
            <a:t>eHealth Application</a:t>
          </a:r>
          <a:endParaRPr lang="en-US" sz="1000" b="0" kern="1200" noProof="0" dirty="0"/>
        </a:p>
      </dsp:txBody>
      <dsp:txXfrm>
        <a:off x="4644434" y="4717996"/>
        <a:ext cx="997148" cy="304130"/>
      </dsp:txXfrm>
    </dsp:sp>
    <dsp:sp modelId="{AC53F5FF-7195-488C-A05C-6B184FAA7D73}">
      <dsp:nvSpPr>
        <dsp:cNvPr id="0" name=""/>
        <dsp:cNvSpPr/>
      </dsp:nvSpPr>
      <dsp:spPr>
        <a:xfrm>
          <a:off x="4644434" y="5146769"/>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b="0" kern="1200" noProof="0" dirty="0" smtClean="0"/>
            <a:t>Technology</a:t>
          </a:r>
          <a:endParaRPr lang="en-US" sz="1000" b="0" kern="1200" noProof="0" dirty="0"/>
        </a:p>
      </dsp:txBody>
      <dsp:txXfrm>
        <a:off x="4644434" y="5146769"/>
        <a:ext cx="997148" cy="304130"/>
      </dsp:txXfrm>
    </dsp:sp>
    <dsp:sp modelId="{9763184D-5DAA-4525-974E-0566573F60E7}">
      <dsp:nvSpPr>
        <dsp:cNvPr id="0" name=""/>
        <dsp:cNvSpPr/>
      </dsp:nvSpPr>
      <dsp:spPr>
        <a:xfrm>
          <a:off x="4644434" y="5575543"/>
          <a:ext cx="997148" cy="304130"/>
        </a:xfrm>
        <a:prstGeom prst="rect">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noProof="0" dirty="0" smtClean="0"/>
            <a:t>Equipment/ Devices </a:t>
          </a:r>
          <a:endParaRPr lang="en-US" sz="1000" kern="1200" noProof="0" dirty="0"/>
        </a:p>
      </dsp:txBody>
      <dsp:txXfrm>
        <a:off x="4644434" y="5575543"/>
        <a:ext cx="997148" cy="30413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DC47447-DD7F-48C1-BABC-C2D214F6AE85}">
      <dsp:nvSpPr>
        <dsp:cNvPr id="0" name=""/>
        <dsp:cNvSpPr/>
      </dsp:nvSpPr>
      <dsp:spPr>
        <a:xfrm>
          <a:off x="3439230" y="2406643"/>
          <a:ext cx="1695542" cy="169554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kern="1200" dirty="0" smtClean="0"/>
            <a:t>eHealth Catalog</a:t>
          </a:r>
          <a:endParaRPr lang="en-US" sz="2800" kern="1200" dirty="0"/>
        </a:p>
      </dsp:txBody>
      <dsp:txXfrm>
        <a:off x="3439230" y="2406643"/>
        <a:ext cx="1695542" cy="1695542"/>
      </dsp:txXfrm>
    </dsp:sp>
    <dsp:sp modelId="{6CCE229D-11CE-4B7B-A92C-2E7BEFF65522}">
      <dsp:nvSpPr>
        <dsp:cNvPr id="0" name=""/>
        <dsp:cNvSpPr/>
      </dsp:nvSpPr>
      <dsp:spPr>
        <a:xfrm rot="16200000">
          <a:off x="4122968" y="1818189"/>
          <a:ext cx="328066" cy="576484"/>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6200000">
        <a:off x="4122968" y="1818189"/>
        <a:ext cx="328066" cy="576484"/>
      </dsp:txXfrm>
    </dsp:sp>
    <dsp:sp modelId="{1ED726CB-4EB2-41D5-A314-E6BC049E742C}">
      <dsp:nvSpPr>
        <dsp:cNvPr id="0" name=""/>
        <dsp:cNvSpPr/>
      </dsp:nvSpPr>
      <dsp:spPr>
        <a:xfrm>
          <a:off x="2485521" y="-26699"/>
          <a:ext cx="3602960" cy="1814349"/>
        </a:xfrm>
        <a:prstGeom prst="ellips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Government</a:t>
          </a:r>
          <a:endParaRPr lang="en-US" sz="2400" kern="1200" dirty="0"/>
        </a:p>
        <a:p>
          <a:pPr marL="171450" lvl="1" indent="-171450" algn="l" defTabSz="711200">
            <a:lnSpc>
              <a:spcPct val="90000"/>
            </a:lnSpc>
            <a:spcBef>
              <a:spcPct val="0"/>
            </a:spcBef>
            <a:spcAft>
              <a:spcPct val="15000"/>
            </a:spcAft>
            <a:buChar char="••"/>
          </a:pPr>
          <a:r>
            <a:rPr lang="en-US" sz="1600" kern="1200" dirty="0" smtClean="0"/>
            <a:t>Map and monitor all eHealth interventions </a:t>
          </a:r>
          <a:endParaRPr lang="en-US" sz="1600" kern="1200" dirty="0"/>
        </a:p>
        <a:p>
          <a:pPr marL="171450" lvl="1" indent="-171450" algn="l" defTabSz="711200">
            <a:lnSpc>
              <a:spcPct val="90000"/>
            </a:lnSpc>
            <a:spcBef>
              <a:spcPct val="0"/>
            </a:spcBef>
            <a:spcAft>
              <a:spcPct val="15000"/>
            </a:spcAft>
            <a:buChar char="••"/>
          </a:pPr>
          <a:r>
            <a:rPr lang="en-US" sz="1600" kern="1200" dirty="0" smtClean="0"/>
            <a:t>Policy and strategic planning </a:t>
          </a:r>
        </a:p>
      </dsp:txBody>
      <dsp:txXfrm>
        <a:off x="2485521" y="-26699"/>
        <a:ext cx="3602960" cy="1814349"/>
      </dsp:txXfrm>
    </dsp:sp>
    <dsp:sp modelId="{F504E4E2-7D92-4B96-AEC6-78E4C660E825}">
      <dsp:nvSpPr>
        <dsp:cNvPr id="0" name=""/>
        <dsp:cNvSpPr/>
      </dsp:nvSpPr>
      <dsp:spPr>
        <a:xfrm rot="10700100">
          <a:off x="5014434" y="2943795"/>
          <a:ext cx="84809" cy="576484"/>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10700100">
        <a:off x="5014434" y="2943795"/>
        <a:ext cx="84809" cy="576484"/>
      </dsp:txXfrm>
    </dsp:sp>
    <dsp:sp modelId="{1281F6C0-723E-416C-A03A-7574C9203B52}">
      <dsp:nvSpPr>
        <dsp:cNvPr id="0" name=""/>
        <dsp:cNvSpPr/>
      </dsp:nvSpPr>
      <dsp:spPr>
        <a:xfrm>
          <a:off x="4971043" y="2333665"/>
          <a:ext cx="3602960" cy="1697000"/>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7940" tIns="27940" rIns="27940" bIns="27940" numCol="1" spcCol="1270" anchor="ctr" anchorCtr="0">
          <a:noAutofit/>
        </a:bodyPr>
        <a:lstStyle/>
        <a:p>
          <a:pPr lvl="0" algn="ctr" defTabSz="977900">
            <a:lnSpc>
              <a:spcPct val="90000"/>
            </a:lnSpc>
            <a:spcBef>
              <a:spcPct val="0"/>
            </a:spcBef>
            <a:spcAft>
              <a:spcPct val="35000"/>
            </a:spcAft>
          </a:pPr>
          <a:r>
            <a:rPr lang="en-US" sz="2200" b="1" kern="1200" dirty="0" smtClean="0"/>
            <a:t>Implementing partners </a:t>
          </a:r>
          <a:endParaRPr lang="en-US" sz="2200" kern="1200" dirty="0"/>
        </a:p>
        <a:p>
          <a:pPr marL="114300" lvl="1" indent="-114300" algn="l" defTabSz="666750">
            <a:lnSpc>
              <a:spcPct val="90000"/>
            </a:lnSpc>
            <a:spcBef>
              <a:spcPct val="0"/>
            </a:spcBef>
            <a:spcAft>
              <a:spcPct val="15000"/>
            </a:spcAft>
            <a:buChar char="••"/>
          </a:pPr>
          <a:r>
            <a:rPr lang="en-US" sz="1500" kern="1200" dirty="0" smtClean="0"/>
            <a:t>Contribute data to the catalog</a:t>
          </a:r>
          <a:endParaRPr lang="en-US" sz="1500" kern="1200" dirty="0"/>
        </a:p>
        <a:p>
          <a:pPr marL="114300" lvl="1" indent="-114300" algn="l" defTabSz="666750">
            <a:lnSpc>
              <a:spcPct val="90000"/>
            </a:lnSpc>
            <a:spcBef>
              <a:spcPct val="0"/>
            </a:spcBef>
            <a:spcAft>
              <a:spcPct val="15000"/>
            </a:spcAft>
            <a:buChar char="••"/>
          </a:pPr>
          <a:r>
            <a:rPr lang="en-US" sz="1500" kern="1200" dirty="0" smtClean="0"/>
            <a:t>Create partnership between groups</a:t>
          </a:r>
          <a:endParaRPr lang="en-US" sz="1500" kern="1200" dirty="0"/>
        </a:p>
      </dsp:txBody>
      <dsp:txXfrm>
        <a:off x="4971043" y="2333665"/>
        <a:ext cx="3602960" cy="1697000"/>
      </dsp:txXfrm>
    </dsp:sp>
    <dsp:sp modelId="{DB653FB5-DBF9-4846-8421-FC9D7AB0A6A0}">
      <dsp:nvSpPr>
        <dsp:cNvPr id="0" name=""/>
        <dsp:cNvSpPr/>
      </dsp:nvSpPr>
      <dsp:spPr>
        <a:xfrm rot="5400000">
          <a:off x="4107226" y="4142966"/>
          <a:ext cx="359550" cy="576484"/>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5400000">
        <a:off x="4107226" y="4142966"/>
        <a:ext cx="359550" cy="576484"/>
      </dsp:txXfrm>
    </dsp:sp>
    <dsp:sp modelId="{D7F07536-F442-4D3F-9388-4290D849C5FA}">
      <dsp:nvSpPr>
        <dsp:cNvPr id="0" name=""/>
        <dsp:cNvSpPr/>
      </dsp:nvSpPr>
      <dsp:spPr>
        <a:xfrm>
          <a:off x="2485521" y="4780583"/>
          <a:ext cx="3602960" cy="1695542"/>
        </a:xfrm>
        <a:prstGeom prst="ellipse">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kern="1200" dirty="0" smtClean="0"/>
            <a:t>Donors/Funders</a:t>
          </a:r>
          <a:endParaRPr lang="en-US" sz="2400" kern="1200" dirty="0"/>
        </a:p>
        <a:p>
          <a:pPr marL="171450" lvl="1" indent="-171450" algn="l" defTabSz="711200">
            <a:lnSpc>
              <a:spcPct val="90000"/>
            </a:lnSpc>
            <a:spcBef>
              <a:spcPct val="0"/>
            </a:spcBef>
            <a:spcAft>
              <a:spcPct val="15000"/>
            </a:spcAft>
            <a:buChar char="••"/>
          </a:pPr>
          <a:r>
            <a:rPr lang="en-US" sz="1600" kern="1200" dirty="0" smtClean="0"/>
            <a:t>Scale up of eHealth successful interventions</a:t>
          </a:r>
          <a:endParaRPr lang="en-US" sz="1600" kern="1200" dirty="0"/>
        </a:p>
      </dsp:txBody>
      <dsp:txXfrm>
        <a:off x="2485521" y="4780583"/>
        <a:ext cx="3602960" cy="1695542"/>
      </dsp:txXfrm>
    </dsp:sp>
    <dsp:sp modelId="{9321D39E-0236-4D32-BEB6-D10606E5150A}">
      <dsp:nvSpPr>
        <dsp:cNvPr id="0" name=""/>
        <dsp:cNvSpPr/>
      </dsp:nvSpPr>
      <dsp:spPr>
        <a:xfrm rot="21550042">
          <a:off x="3475127" y="2977345"/>
          <a:ext cx="86284" cy="576484"/>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22350">
            <a:lnSpc>
              <a:spcPct val="90000"/>
            </a:lnSpc>
            <a:spcBef>
              <a:spcPct val="0"/>
            </a:spcBef>
            <a:spcAft>
              <a:spcPct val="35000"/>
            </a:spcAft>
          </a:pPr>
          <a:endParaRPr lang="en-US" sz="2300" kern="1200"/>
        </a:p>
      </dsp:txBody>
      <dsp:txXfrm rot="21550042">
        <a:off x="3475127" y="2977345"/>
        <a:ext cx="86284" cy="576484"/>
      </dsp:txXfrm>
    </dsp:sp>
    <dsp:sp modelId="{9F2306AF-FD0D-419E-B380-21C60BE7748D}">
      <dsp:nvSpPr>
        <dsp:cNvPr id="0" name=""/>
        <dsp:cNvSpPr/>
      </dsp:nvSpPr>
      <dsp:spPr>
        <a:xfrm>
          <a:off x="0" y="2442037"/>
          <a:ext cx="3602960" cy="1697000"/>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l" defTabSz="1066800">
            <a:lnSpc>
              <a:spcPct val="90000"/>
            </a:lnSpc>
            <a:spcBef>
              <a:spcPct val="0"/>
            </a:spcBef>
            <a:spcAft>
              <a:spcPct val="35000"/>
            </a:spcAft>
          </a:pPr>
          <a:r>
            <a:rPr lang="en-US" sz="2400" b="1" kern="1200" dirty="0" smtClean="0"/>
            <a:t>Private sector</a:t>
          </a:r>
          <a:endParaRPr lang="en-US" sz="2400" kern="1200" dirty="0"/>
        </a:p>
        <a:p>
          <a:pPr marL="171450" lvl="1" indent="-171450" algn="l" defTabSz="711200">
            <a:lnSpc>
              <a:spcPct val="90000"/>
            </a:lnSpc>
            <a:spcBef>
              <a:spcPct val="0"/>
            </a:spcBef>
            <a:spcAft>
              <a:spcPct val="15000"/>
            </a:spcAft>
            <a:buChar char="••"/>
          </a:pPr>
          <a:r>
            <a:rPr lang="en-US" sz="1600" kern="1200" dirty="0" smtClean="0"/>
            <a:t>Provide enabling infrastructure</a:t>
          </a:r>
          <a:endParaRPr lang="en-US" sz="1600" kern="1200" dirty="0"/>
        </a:p>
        <a:p>
          <a:pPr marL="171450" lvl="1" indent="-171450" algn="l" defTabSz="711200">
            <a:lnSpc>
              <a:spcPct val="90000"/>
            </a:lnSpc>
            <a:spcBef>
              <a:spcPct val="0"/>
            </a:spcBef>
            <a:spcAft>
              <a:spcPct val="15000"/>
            </a:spcAft>
            <a:buChar char="••"/>
          </a:pPr>
          <a:r>
            <a:rPr lang="en-US" sz="1600" kern="1200" dirty="0" smtClean="0"/>
            <a:t>business planning</a:t>
          </a:r>
        </a:p>
      </dsp:txBody>
      <dsp:txXfrm>
        <a:off x="0" y="2442037"/>
        <a:ext cx="3602960" cy="16970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58271CCC-D967-4CC3-9ABD-D5DDF426ED44}" type="datetimeFigureOut">
              <a:rPr lang="en-US"/>
              <a:pPr>
                <a:defRPr/>
              </a:pPr>
              <a:t>9/15/16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CA006B3E-C18F-4883-A776-C6F3C06CD0F2}" type="slidenum">
              <a:rPr lang="en-US"/>
              <a:pPr>
                <a:defRPr/>
              </a:pPr>
              <a:t>‹#›</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8219299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98399997"/>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12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95265628"/>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13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51045546"/>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Melinda Gates wrote in January of this year (2016) about five reasons to be optimistic about extending family planning access and use to women and girls all around the world. One reason is the data revolution that is helping to put focus where it is needed. PMA2020 is leading the way to ensure that “governments are better informed than ever before and better able to respond more quickly to what women need and want.”</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38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43753064"/>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In PMA2020, we hire and train women that are local to the randomly sampled villages and neighborhoods. We call them Resident Enumerators [picture with word RE]. The first training I attended</a:t>
            </a:r>
            <a:r>
              <a:rPr lang="en-US" sz="1200" b="0" i="0" u="none" strike="noStrike" kern="1200" baseline="0" dirty="0" smtClean="0">
                <a:solidFill>
                  <a:schemeClr val="tx1"/>
                </a:solidFill>
                <a:effectLst/>
                <a:latin typeface="+mn-lt"/>
                <a:ea typeface="+mn-ea"/>
                <a:cs typeface="+mn-cs"/>
              </a:rPr>
              <a:t> was in India, so you will see many photos of India in this presentation.</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39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55206873"/>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These women conduct interviews at the household level and individual female level. They also conduct interviews at facilities that provide family planning products and services [graphic of RE work]. Most household</a:t>
            </a:r>
            <a:r>
              <a:rPr lang="en-US" sz="1200" b="0" i="0" u="none" strike="noStrike" kern="1200" baseline="0" dirty="0" smtClean="0">
                <a:solidFill>
                  <a:schemeClr val="tx1"/>
                </a:solidFill>
                <a:effectLst/>
                <a:latin typeface="+mn-lt"/>
                <a:ea typeface="+mn-ea"/>
                <a:cs typeface="+mn-cs"/>
              </a:rPr>
              <a:t> and individual female questionnaires take 10 to 20 minutes to complete. Most facility questionnaires take 20 to 45 minutes. </a:t>
            </a:r>
            <a:r>
              <a:rPr lang="en-US" sz="1200" b="0" i="0" u="none" strike="noStrike" kern="1200" dirty="0" smtClean="0">
                <a:solidFill>
                  <a:schemeClr val="tx1"/>
                </a:solidFill>
                <a:effectLst/>
                <a:latin typeface="+mn-lt"/>
                <a:ea typeface="+mn-ea"/>
                <a:cs typeface="+mn-cs"/>
              </a:rPr>
              <a:t>The women submit their data over the mobile network to our central servers, and our data managers diligently clean and analyze the results to produce statistics and graphics for dissemination. This</a:t>
            </a:r>
            <a:r>
              <a:rPr lang="en-US" sz="1200" b="0" i="0" u="none" strike="noStrike" kern="1200" baseline="0" dirty="0" smtClean="0">
                <a:solidFill>
                  <a:schemeClr val="tx1"/>
                </a:solidFill>
                <a:effectLst/>
                <a:latin typeface="+mn-lt"/>
                <a:ea typeface="+mn-ea"/>
                <a:cs typeface="+mn-cs"/>
              </a:rPr>
              <a:t> data source allows the tracking of various programs and commitments, including Family Planning 2020 targets and UN Sustainable Development goals. Key metrics from the individual female surveys include contraceptive prevalence rates for modern and long-acting methods, total and adolescent birth rates, age at first contraceptive use, unmet need for family planning, reasons for use and non-use, and more.</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12692734"/>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All this work is done electronically on Android smartphones using the Open Data Kit platform, or ODK [ODK logo and website]. Why did we choose ODK? One of the original members of PMA2020, Luke MacDonald, had used ODK for a water survey in his previous work, so ODK was on his radar. Early on, Luke was able to meet ODK’s creators Yaw </a:t>
            </a:r>
            <a:r>
              <a:rPr lang="en-US" sz="1200" b="0" i="0" u="none" strike="noStrike" kern="1200" dirty="0" err="1" smtClean="0">
                <a:solidFill>
                  <a:schemeClr val="tx1"/>
                </a:solidFill>
                <a:effectLst/>
                <a:latin typeface="+mn-lt"/>
                <a:ea typeface="+mn-ea"/>
                <a:cs typeface="+mn-cs"/>
              </a:rPr>
              <a:t>Anokwa</a:t>
            </a:r>
            <a:r>
              <a:rPr lang="en-US" sz="1200" b="0" i="0" u="none" strike="noStrike" kern="1200" dirty="0" smtClean="0">
                <a:solidFill>
                  <a:schemeClr val="tx1"/>
                </a:solidFill>
                <a:effectLst/>
                <a:latin typeface="+mn-lt"/>
                <a:ea typeface="+mn-ea"/>
                <a:cs typeface="+mn-cs"/>
              </a:rPr>
              <a:t> and Carl </a:t>
            </a:r>
            <a:r>
              <a:rPr lang="en-US" sz="1200" b="0" i="0" u="none" strike="noStrike" kern="1200" dirty="0" err="1" smtClean="0">
                <a:solidFill>
                  <a:schemeClr val="tx1"/>
                </a:solidFill>
                <a:effectLst/>
                <a:latin typeface="+mn-lt"/>
                <a:ea typeface="+mn-ea"/>
                <a:cs typeface="+mn-cs"/>
              </a:rPr>
              <a:t>Hartung</a:t>
            </a:r>
            <a:r>
              <a:rPr lang="en-US" sz="1200" b="0" i="0" u="none" strike="noStrike" kern="1200" dirty="0" smtClean="0">
                <a:solidFill>
                  <a:schemeClr val="tx1"/>
                </a:solidFill>
                <a:effectLst/>
                <a:latin typeface="+mn-lt"/>
                <a:ea typeface="+mn-ea"/>
                <a:cs typeface="+mn-cs"/>
              </a:rPr>
              <a:t>, and they collaborated to get PMA2020 started.</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98925566"/>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ODK is a response</a:t>
            </a:r>
            <a:r>
              <a:rPr lang="en-US" baseline="0" dirty="0" smtClean="0"/>
              <a:t> to what Yaw </a:t>
            </a:r>
            <a:r>
              <a:rPr lang="en-US" baseline="0" dirty="0" err="1" smtClean="0"/>
              <a:t>Anokwa</a:t>
            </a:r>
            <a:r>
              <a:rPr lang="en-US" baseline="0" dirty="0" smtClean="0"/>
              <a:t> calls the paper problem. Throughout the world, people collect data on paper and store it in cabinets or on shelves. There are good reasons for that, but keeping data on paper is cumbersome, difficult to retrieve and review, and limited in availability. In a police department, how many case files involve a certain kind of crime? In a hospital, how many patients have a certain disease, and what treatments seem to be working for that disease? In a court’s case files, how many cases have been dismissed by which judges? These questions would take days to answer, and the more data on paper there is, the more impossible the task of finding answers becomes. This is why transitioning from paper to digital is crucial in today’s world. PMA2020 uses ODK to get high-quality, rapid-turnaround, and frequently captured data to get statistics at a national scale. PMA2020 would have none of those things that differentiate it if it were based on a set of traditional paper questionnaires.</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42</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75891514"/>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We have a cascading training scheme for our project. Our central PMA2020 team in Baltimore chooses a partnering in-country research institution (for example, the Indian Institute of Health Management Research in India). We organize an initial training, sending several PMA2020 staff, to train their trainers</a:t>
            </a:r>
            <a:r>
              <a:rPr lang="en-US" sz="1200" b="0" i="0" u="none" strike="noStrike" kern="1200" baseline="0" dirty="0" smtClean="0">
                <a:solidFill>
                  <a:schemeClr val="tx1"/>
                </a:solidFill>
                <a:effectLst/>
                <a:latin typeface="+mn-lt"/>
                <a:ea typeface="+mn-ea"/>
                <a:cs typeface="+mn-cs"/>
              </a:rPr>
              <a:t> and</a:t>
            </a:r>
            <a:r>
              <a:rPr lang="en-US" sz="1200" b="0" i="0" u="none" strike="noStrike" kern="1200" dirty="0" smtClean="0">
                <a:solidFill>
                  <a:schemeClr val="tx1"/>
                </a:solidFill>
                <a:effectLst/>
                <a:latin typeface="+mn-lt"/>
                <a:ea typeface="+mn-ea"/>
                <a:cs typeface="+mn-cs"/>
              </a:rPr>
              <a:t> their supervisors. We train on our entire survey process, including how we utilize ODK. Our goal is that by the time we leave two weeks later, they can run the survey on their own. Once the villages and neighborhoods are sampled, the women are recruited and receive training from the supervisors at regional centers. Usually a single PMA2020 staff attends these regional trainings.</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43</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74473490"/>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At these trainings there is a fair number of people, supervisors and women, who have never used a smartphone before. Opening the new smartphones is always a joyous occasion, and shortly after, nearly everyone begins to take selfies.</a:t>
            </a:r>
            <a:endParaRPr lang="en-US" b="0" dirty="0" smtClean="0">
              <a:effectLst/>
            </a:endParaRPr>
          </a:p>
          <a:p>
            <a:pPr rtl="0"/>
            <a:r>
              <a:rPr lang="en-US" b="0" dirty="0" smtClean="0">
                <a:effectLst/>
              </a:rPr>
              <a:t/>
            </a:r>
            <a:br>
              <a:rPr lang="en-US" b="0" dirty="0" smtClean="0">
                <a:effectLst/>
              </a:rPr>
            </a:br>
            <a:r>
              <a:rPr lang="en-US" sz="1200" b="0" i="1" u="none" strike="noStrike" kern="1200" dirty="0" smtClean="0">
                <a:solidFill>
                  <a:schemeClr val="tx1"/>
                </a:solidFill>
                <a:effectLst/>
                <a:latin typeface="+mn-lt"/>
                <a:ea typeface="+mn-ea"/>
                <a:cs typeface="+mn-cs"/>
              </a:rPr>
              <a:t>This highlights one principle for going digital: Simplicity. </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A lot of the women we hire come from cultures or backgrounds where education is not prioritized. For our trainings, we try to minimize the ways for errors to occur. In a group setting like our trainings, if one person’s phone is not working as expected, it slows everything down for everyone while we work on a fix. </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Therefore, we handle the one-time setup processes. These are things like registering phones and collecting device information, installing apps, setting server URLs, typing in usernames and passwords. If it is something that needs to be done during fieldwork, we will train and practice as a group, otherwise, we trainers take care of it.</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Surveys in ODK are also simple. The logic and calculations happen in the background so that the survey takers only have to read a question, enter in the respondent’s answer, advance to the next screen, and repeat. Contrast this with a paper questionnaire where there are directives to the interviewer to skip forward to certain questions based on certain answers. </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Automated calculations, logic, and skip patterns combined with general on-the-spot data validation in ODK (for example, a positive number must be entered for age) provide immense cost savings. Getting the data correct the first time means that the need for cross-checking in the field, making small error corrections, or returning for complete </a:t>
            </a:r>
            <a:r>
              <a:rPr lang="en-US" sz="1200" b="0" i="0" u="none" strike="noStrike" kern="1200" dirty="0" err="1" smtClean="0">
                <a:solidFill>
                  <a:schemeClr val="tx1"/>
                </a:solidFill>
                <a:effectLst/>
                <a:latin typeface="+mn-lt"/>
                <a:ea typeface="+mn-ea"/>
                <a:cs typeface="+mn-cs"/>
              </a:rPr>
              <a:t>redos</a:t>
            </a:r>
            <a:r>
              <a:rPr lang="en-US" sz="1200" b="0" i="0" u="none" strike="noStrike" kern="1200" dirty="0" smtClean="0">
                <a:solidFill>
                  <a:schemeClr val="tx1"/>
                </a:solidFill>
                <a:effectLst/>
                <a:latin typeface="+mn-lt"/>
                <a:ea typeface="+mn-ea"/>
                <a:cs typeface="+mn-cs"/>
              </a:rPr>
              <a:t> is greatly reduced. The result is savings in time, money, and man-power.</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07351766"/>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1" u="none" strike="noStrike" kern="1200" dirty="0" smtClean="0">
                <a:solidFill>
                  <a:schemeClr val="tx1"/>
                </a:solidFill>
                <a:effectLst/>
                <a:latin typeface="+mn-lt"/>
                <a:ea typeface="+mn-ea"/>
                <a:cs typeface="+mn-cs"/>
              </a:rPr>
              <a:t>Another one of our principles for going digital is joining a strong open-source community.</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ODK is definitely a strong open-source community. From </a:t>
            </a:r>
            <a:r>
              <a:rPr lang="en-US" sz="1200" b="0" i="0" u="none" strike="noStrike" kern="1200" dirty="0" err="1" smtClean="0">
                <a:solidFill>
                  <a:schemeClr val="tx1"/>
                </a:solidFill>
                <a:effectLst/>
                <a:latin typeface="+mn-lt"/>
                <a:ea typeface="+mn-ea"/>
                <a:cs typeface="+mn-cs"/>
              </a:rPr>
              <a:t>XLSForm</a:t>
            </a:r>
            <a:r>
              <a:rPr lang="en-US" sz="1200" b="0" i="0" u="none" strike="noStrike" kern="1200" dirty="0" smtClean="0">
                <a:solidFill>
                  <a:schemeClr val="tx1"/>
                </a:solidFill>
                <a:effectLst/>
                <a:latin typeface="+mn-lt"/>
                <a:ea typeface="+mn-ea"/>
                <a:cs typeface="+mn-cs"/>
              </a:rPr>
              <a:t> for building questionnaires, to ODK Collect for administering questionnaires, to ODK Aggregate, the server for collecting filled-in questionnaires, to ODK Briefcase for retrieving resultant datasets from Aggregate, the software works harmoniously out of the box. Because of the ease of use, the community has grown explosively. It is easy to get help and solve problems with questions by using the mailing lists or reading the documentation</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Let me highlight some of the efficiencies that come with the server, ODK Aggregate. The data are automatically joined together into a master dataset, completely bypassing the data-entry step in a traditional paper questionnaire workflow. Behind the scenes, ODK Aggregate builds the databases that store the information electronically. ODK Aggregate works easily with the Google Cloud, so database management is a non-issue. Anyone who has worked with his or her own database knows how many headaches come from a crash.</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Because we use the ODK platform, we are able to train, collect data, and produce results in a matter of a couple of months.</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Because ODK is open-source, we have been able to include extensions into the community version that allows for seamless date capture in the Ethiopian calendar system (as opposed to our Gregorian calendar system). We have other extensions such as automatic form linking and analytics. We are confident that as our needs evolve, we can adapt ODK to handle them. This way we do not need to retrain ourselves in a new platform midway through the project.</a:t>
            </a:r>
            <a:endParaRPr lang="en-US" b="0" dirty="0" smtClean="0">
              <a:effectLst/>
            </a:endParaRPr>
          </a:p>
          <a:p>
            <a:r>
              <a:rPr lang="en-US" dirty="0" smtClean="0"/>
              <a:t/>
            </a:r>
            <a:br>
              <a:rPr lang="en-US" dirty="0" smtClean="0"/>
            </a:b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7050309"/>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smtClean="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4</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12112281"/>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1" u="none" strike="noStrike" kern="1200" dirty="0" smtClean="0">
                <a:solidFill>
                  <a:schemeClr val="tx1"/>
                </a:solidFill>
                <a:effectLst/>
                <a:latin typeface="+mn-lt"/>
                <a:ea typeface="+mn-ea"/>
                <a:cs typeface="+mn-cs"/>
              </a:rPr>
              <a:t>A final principle is to think digitally</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Originally in our budgets, we were planning for $200 per smartphone. Now, we can find high-quality smartphones in our partnering countries for $100 or less. Even in the poorest communities, there is usually cellular coverage. The upfront expense of purchasing a phone for each resident enumerator, and the ongoing expense of mobile data for form submissions will surely go down over time.</a:t>
            </a:r>
            <a:endParaRPr lang="en-US" b="0" dirty="0" smtClean="0">
              <a:effectLst/>
            </a:endParaRPr>
          </a:p>
          <a:p>
            <a:pPr rtl="0"/>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Because we use smartphones for our surveys, we can go beyond traditional paper-and-pencil survey taking. With each survey we collect a photo of the front of the structure. The photo is automatically attached to the questionnaire. We use the photo as an additional check that we are going back to the correct place between listing the structure as eligible and collecting household information in an interview. We also capture GPS coordinates at each structure. The GPS coordinates help us with quality assurance.</a:t>
            </a:r>
          </a:p>
          <a:p>
            <a:pPr rtl="0"/>
            <a:endParaRPr lang="en-US" sz="1200" b="0" i="0" u="none" strike="noStrike" kern="1200" dirty="0" smtClean="0">
              <a:solidFill>
                <a:schemeClr val="tx1"/>
              </a:solidFill>
              <a:effectLst/>
              <a:latin typeface="+mn-lt"/>
              <a:ea typeface="+mn-ea"/>
              <a:cs typeface="+mn-cs"/>
            </a:endParaRPr>
          </a:p>
          <a:p>
            <a:pPr rtl="0"/>
            <a:r>
              <a:rPr lang="en-US" sz="1200" b="0" i="0" u="none" strike="noStrike" kern="1200" dirty="0" smtClean="0">
                <a:solidFill>
                  <a:schemeClr val="tx1"/>
                </a:solidFill>
                <a:effectLst/>
                <a:latin typeface="+mn-lt"/>
                <a:ea typeface="+mn-ea"/>
                <a:cs typeface="+mn-cs"/>
              </a:rPr>
              <a:t>One of our next areas for development is to build a system to reduce duplication of efforts. We have program officers that maintain paper versions of questionnaires because it is easy to hold a questionnaire in hand and discuss it and train on it. The ODK questionnaires have to mirror what changes take place in those paper questionnaires, and a lot of effort is expired matching one to the other. Since we are thinking digitally, we plan to have one master source that can produce a paper version of a questionnaire and an ODK questionnaire simultaneously that match each other. Going digital means we can reduce duplicate effort and be more productive in other areas.</a:t>
            </a:r>
            <a:endParaRPr lang="en-US" b="0" dirty="0" smtClean="0">
              <a:effectLst/>
            </a:endParaRPr>
          </a:p>
        </p:txBody>
      </p:sp>
      <p:sp>
        <p:nvSpPr>
          <p:cNvPr id="4" name="Slide Number Placeholder 3"/>
          <p:cNvSpPr>
            <a:spLocks noGrp="1"/>
          </p:cNvSpPr>
          <p:nvPr>
            <p:ph type="sldNum" sz="quarter" idx="10"/>
          </p:nvPr>
        </p:nvSpPr>
        <p:spPr/>
        <p:txBody>
          <a:bodyPr/>
          <a:lstStyle/>
          <a:p>
            <a:fld id="{1DC2D579-BBB8-4357-8F15-63E0A6FAAAFA}" type="slidenum">
              <a:rPr lang="en-US" smtClean="0"/>
              <a:pPr/>
              <a:t>46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76648837"/>
      </p:ext>
    </p:extLst>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I want to mention in more detail our door photos, and I am displaying a few here in the most interesting way I can think of, in a mosaic of Luke MacDonald. As the Android phones have gotten more sophisticated, so have their built-in cameras. With our first phones a few years ago, the photos were approximately 0.5 megabytes in size. Contrast that with a phone from this year that creates photos 2.5 megabytes in size. Before we made corrections, we were having our resident enumerators send a photo with each form in their often remote areas with spotty internet and mobile service coverage. This began to eat into our mobile data budgets, and the resident enumerators were often</a:t>
            </a:r>
            <a:r>
              <a:rPr lang="en-US" sz="1200" b="0" i="0" u="none" strike="noStrike" kern="1200" baseline="0" dirty="0" smtClean="0">
                <a:solidFill>
                  <a:schemeClr val="tx1"/>
                </a:solidFill>
                <a:effectLst/>
                <a:latin typeface="+mn-lt"/>
                <a:ea typeface="+mn-ea"/>
                <a:cs typeface="+mn-cs"/>
              </a:rPr>
              <a:t> getting frustrated at not being able to send everything successfully.</a:t>
            </a:r>
            <a:r>
              <a:rPr lang="en-US" sz="1200" b="0" i="0" u="none" strike="noStrike" kern="1200" dirty="0" smtClean="0">
                <a:solidFill>
                  <a:schemeClr val="tx1"/>
                </a:solidFill>
                <a:effectLst/>
                <a:latin typeface="+mn-lt"/>
                <a:ea typeface="+mn-ea"/>
                <a:cs typeface="+mn-cs"/>
              </a:rPr>
              <a:t> Since ODK is open-source, we were able to modify the source code so that the photos are guaranteed to be less than 100 kilobytes in size, a much lighter file to send over the network. This makes the work more efficient,</a:t>
            </a:r>
            <a:r>
              <a:rPr lang="en-US" sz="1200" b="0" i="0" u="none" strike="noStrike" kern="1200" baseline="0" dirty="0" smtClean="0">
                <a:solidFill>
                  <a:schemeClr val="tx1"/>
                </a:solidFill>
                <a:effectLst/>
                <a:latin typeface="+mn-lt"/>
                <a:ea typeface="+mn-ea"/>
                <a:cs typeface="+mn-cs"/>
              </a:rPr>
              <a:t> happier, and cheaper.</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25633294"/>
      </p:ext>
    </p:extLst>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sz="1200" b="0" i="0" u="none" strike="noStrike" kern="1200" dirty="0" smtClean="0">
                <a:solidFill>
                  <a:schemeClr val="tx1"/>
                </a:solidFill>
                <a:effectLst/>
                <a:latin typeface="+mn-lt"/>
                <a:ea typeface="+mn-ea"/>
                <a:cs typeface="+mn-cs"/>
              </a:rPr>
              <a:t>Collecting GPS points with our questionnaires lets us perform some easy data quality checks. By far, the collected GPS points confirm that our resident enumerators are doing their jobs correctly. Every once in a while we see something that is not right. Here for example, the resident enumerator should have done her work and collected GPS points in the purple box in the upper left. Instead she collected her GPS points for most of her questionnaires in the bottom-right. Since the GPS points were there, it is likely that she filled in the entire questionnaire there as well. The supervisor was able to discuss the issue with her and get things straightened out. </a:t>
            </a:r>
            <a:endParaRPr lang="en-US" b="0" dirty="0" smtClean="0">
              <a:effectLst/>
            </a:endParaRPr>
          </a:p>
          <a:p>
            <a:r>
              <a:rPr lang="en-US" b="0" dirty="0" smtClean="0">
                <a:effectLst/>
              </a:rPr>
              <a:t/>
            </a:r>
            <a:br>
              <a:rPr lang="en-US" b="0" dirty="0" smtClean="0">
                <a:effectLst/>
              </a:rPr>
            </a:br>
            <a:r>
              <a:rPr lang="en-US" sz="1200" b="0" i="0" u="none" strike="noStrike" kern="1200" dirty="0" smtClean="0">
                <a:solidFill>
                  <a:schemeClr val="tx1"/>
                </a:solidFill>
                <a:effectLst/>
                <a:latin typeface="+mn-lt"/>
                <a:ea typeface="+mn-ea"/>
                <a:cs typeface="+mn-cs"/>
              </a:rPr>
              <a:t>With paper questionnaires, we have no way to do a check like this. Except for through diligent supervision, it is impossible to know what happens after we send them out and before we collect the results. Having gone digital, we can use ODK to give us a slightly better sense of what is happening.</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8313153"/>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Going from paper to digital provides many benefits. There are cost savings due to the simplicity of the platform. We require less effort because we use ODK to perform data quality checks and automatically manage skip patterns. This translates to less training needed and more focus on the content areas, like family planning. We have less maintenance work to do because ODK is a complete package. we don’t have to worry about managing databases, and the data are automatically joined together into a master dataset. We are not limited to the constraints of paper. We are able to collect multiple kinds of data easily such as photos and GPS coordinates along with the questionnaires. We live in the era of big data, and we at PMA2020 collect data on female health and family planning in 10 countries to make sure policy-makers and interested organizations know where to focus their efforts. Without going digital this would not have been possible on such a large scale.</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49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18692590"/>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Thanks!</a:t>
            </a:r>
            <a:endParaRPr lang="en-US" dirty="0"/>
          </a:p>
        </p:txBody>
      </p:sp>
      <p:sp>
        <p:nvSpPr>
          <p:cNvPr id="4" name="Slide Number Placeholder 3"/>
          <p:cNvSpPr>
            <a:spLocks noGrp="1"/>
          </p:cNvSpPr>
          <p:nvPr>
            <p:ph type="sldNum" sz="quarter" idx="10"/>
          </p:nvPr>
        </p:nvSpPr>
        <p:spPr/>
        <p:txBody>
          <a:bodyPr/>
          <a:lstStyle/>
          <a:p>
            <a:fld id="{1DC2D579-BBB8-4357-8F15-63E0A6FAAAFA}" type="slidenum">
              <a:rPr lang="en-US" smtClean="0"/>
              <a:pPr/>
              <a:t>50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7924717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smtClean="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5</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62096803"/>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6</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50855668"/>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smtClean="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7</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83517728"/>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8</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54781992"/>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9</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73437158"/>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10</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77069919"/>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b="0" dirty="0"/>
          </a:p>
        </p:txBody>
      </p:sp>
      <p:sp>
        <p:nvSpPr>
          <p:cNvPr id="4" name="Espace réservé du numéro de diapositive 3"/>
          <p:cNvSpPr>
            <a:spLocks noGrp="1"/>
          </p:cNvSpPr>
          <p:nvPr>
            <p:ph type="sldNum" sz="quarter" idx="10"/>
          </p:nvPr>
        </p:nvSpPr>
        <p:spPr/>
        <p:txBody>
          <a:bodyPr/>
          <a:lstStyle/>
          <a:p>
            <a:fld id="{7C368289-7C3E-43F5-AB54-B8C418CCFBA3}" type="slidenum">
              <a:rPr lang="en-US" smtClean="0"/>
              <a:pPr/>
              <a:t>11</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53554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Titelstijl van model bewerken</a:t>
            </a:r>
            <a:endParaRPr lang="nl-NL"/>
          </a:p>
        </p:txBody>
      </p:sp>
      <p:sp>
        <p:nvSpPr>
          <p:cNvPr id="3" name="Sub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titelstijl van het model te bewerken</a:t>
            </a:r>
            <a:endParaRPr lang="nl-NL"/>
          </a:p>
        </p:txBody>
      </p:sp>
      <p:sp>
        <p:nvSpPr>
          <p:cNvPr id="4"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F5220EE1-52B3-4346-9046-8097DD46940E}" type="datetimeFigureOut">
              <a:rPr lang="nl-NL"/>
              <a:pPr>
                <a:defRPr/>
              </a:pPr>
              <a:t>9/15/16</a:t>
            </a:fld>
            <a:endParaRPr lang="nl-NL"/>
          </a:p>
        </p:txBody>
      </p:sp>
      <p:sp>
        <p:nvSpPr>
          <p:cNvPr id="5"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6"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186268B7-5FE4-4758-AFF0-81C15ED6685D}"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648421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F9C703E9-C203-4E29-B5BB-ACF4D9750617}" type="datetimeFigureOut">
              <a:rPr lang="nl-NL"/>
              <a:pPr>
                <a:defRPr/>
              </a:pPr>
              <a:t>9/15/16</a:t>
            </a:fld>
            <a:endParaRPr lang="nl-NL"/>
          </a:p>
        </p:txBody>
      </p:sp>
      <p:sp>
        <p:nvSpPr>
          <p:cNvPr id="5"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6"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A9F068D3-5CF1-4FB3-8F30-BFA48E002464}"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12967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Titelstijl van model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45843796-DD5C-4A48-8AD2-F3F7FD2C3E88}" type="datetimeFigureOut">
              <a:rPr lang="nl-NL"/>
              <a:pPr>
                <a:defRPr/>
              </a:pPr>
              <a:t>9/15/16</a:t>
            </a:fld>
            <a:endParaRPr lang="nl-NL"/>
          </a:p>
        </p:txBody>
      </p:sp>
      <p:sp>
        <p:nvSpPr>
          <p:cNvPr id="5"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6"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F2A98EF5-38C1-4CC8-BFC3-9D9F2925899A}"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66168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pic>
        <p:nvPicPr>
          <p:cNvPr id="4" name="Picture 3" descr="PMA2020FINAL.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xt>
            </a:extLst>
          </a:blip>
          <a:stretch>
            <a:fillRect/>
          </a:stretch>
        </p:blipFill>
        <p:spPr>
          <a:xfrm>
            <a:off x="7200900" y="6362700"/>
            <a:ext cx="1866900" cy="436567"/>
          </a:xfrm>
          <a:prstGeom prst="rect">
            <a:avLst/>
          </a:prstGeom>
        </p:spPr>
      </p:pic>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44770" name="Rectangle 2"/>
          <p:cNvSpPr>
            <a:spLocks noGrp="1" noChangeArrowheads="1"/>
          </p:cNvSpPr>
          <p:nvPr>
            <p:ph type="ctrTitle"/>
          </p:nvPr>
        </p:nvSpPr>
        <p:spPr>
          <a:xfrm>
            <a:off x="0" y="2724150"/>
            <a:ext cx="9144000" cy="1238250"/>
          </a:xfrm>
        </p:spPr>
        <p:txBody>
          <a:bodyPr/>
          <a:lstStyle>
            <a:lvl1pPr algn="ctr">
              <a:defRPr sz="5400">
                <a:latin typeface="Palatino Linotype" pitchFamily="18" charset="0"/>
              </a:defRPr>
            </a:lvl1pPr>
          </a:lstStyle>
          <a:p>
            <a:r>
              <a:rPr lang="en-US" smtClean="0"/>
              <a:t>Click to edit Master title style</a:t>
            </a:r>
            <a:endParaRPr lang="en-US"/>
          </a:p>
        </p:txBody>
      </p:sp>
      <p:sp>
        <p:nvSpPr>
          <p:cNvPr id="544771" name="Rectangle 3"/>
          <p:cNvSpPr>
            <a:spLocks noGrp="1" noChangeArrowheads="1"/>
          </p:cNvSpPr>
          <p:nvPr>
            <p:ph type="subTitle" idx="1"/>
          </p:nvPr>
        </p:nvSpPr>
        <p:spPr>
          <a:xfrm>
            <a:off x="0" y="3962400"/>
            <a:ext cx="9144000" cy="1600200"/>
          </a:xfrm>
          <a:effectLst/>
        </p:spPr>
        <p:txBody>
          <a:bodyPr/>
          <a:lstStyle>
            <a:lvl1pPr marL="0" indent="0" algn="ctr">
              <a:buFontTx/>
              <a:buNone/>
              <a:defRPr>
                <a:latin typeface="Palatino Linotype" pitchFamily="18" charset="0"/>
              </a:defRPr>
            </a:lvl1pPr>
          </a:lstStyle>
          <a:p>
            <a:r>
              <a:rPr lang="en-US" smtClean="0"/>
              <a:t>Click to edit Master subtitle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17512649"/>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Running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3132" y="838200"/>
            <a:ext cx="9057736" cy="5976668"/>
          </a:xfr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9697634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Running Text Paragraph-by-Paragraph Entranc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3132" y="838200"/>
            <a:ext cx="9057736" cy="5976668"/>
          </a:xfrm>
        </p:spPr>
        <p:txBody>
          <a:bodyPr/>
          <a:lstStyle>
            <a:lvl1pPr marL="0" indent="0">
              <a:buNone/>
              <a:defRPr baseline="0"/>
            </a:lvl1pPr>
            <a:lvl2pPr>
              <a:buNone/>
              <a:defRPr/>
            </a:lvl2pPr>
            <a:lvl3pPr>
              <a:buNone/>
              <a:defRPr/>
            </a:lvl3pPr>
            <a:lvl4pPr>
              <a:buNone/>
              <a:defRPr/>
            </a:lvl4pPr>
            <a:lvl5pPr>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4213434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8725200"/>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5" name="Rectangle 2"/>
          <p:cNvSpPr>
            <a:spLocks noChangeArrowheads="1"/>
          </p:cNvSpPr>
          <p:nvPr userDrawn="1"/>
        </p:nvSpPr>
        <p:spPr bwMode="auto">
          <a:xfrm>
            <a:off x="2286000" y="768350"/>
            <a:ext cx="2286000" cy="6089650"/>
          </a:xfrm>
          <a:prstGeom prst="rect">
            <a:avLst/>
          </a:prstGeom>
          <a:gradFill rotWithShape="1">
            <a:gsLst>
              <a:gs pos="0">
                <a:schemeClr val="tx2">
                  <a:alpha val="0"/>
                </a:schemeClr>
              </a:gs>
              <a:gs pos="100000">
                <a:schemeClr val="tx1">
                  <a:alpha val="34000"/>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6" name="Rectangle 2"/>
          <p:cNvSpPr>
            <a:spLocks noChangeArrowheads="1"/>
          </p:cNvSpPr>
          <p:nvPr userDrawn="1"/>
        </p:nvSpPr>
        <p:spPr bwMode="auto">
          <a:xfrm>
            <a:off x="6858000" y="768350"/>
            <a:ext cx="2286000" cy="6089650"/>
          </a:xfrm>
          <a:prstGeom prst="rect">
            <a:avLst/>
          </a:prstGeom>
          <a:gradFill rotWithShape="1">
            <a:gsLst>
              <a:gs pos="0">
                <a:schemeClr val="tx1">
                  <a:alpha val="0"/>
                </a:schemeClr>
              </a:gs>
              <a:gs pos="100000">
                <a:schemeClr val="tx1">
                  <a:alpha val="9999"/>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0" y="838200"/>
            <a:ext cx="4495800" cy="60198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838200"/>
            <a:ext cx="4495800" cy="6019800"/>
          </a:xfrm>
        </p:spPr>
        <p:txBody>
          <a:bodyPr/>
          <a:lstStyle>
            <a:lvl1pPr>
              <a:defRPr sz="3600"/>
            </a:lvl1pPr>
            <a:lvl2pPr>
              <a:defRPr sz="3200"/>
            </a:lvl2pPr>
            <a:lvl3pPr>
              <a:defRPr sz="2800"/>
            </a:lvl3pPr>
            <a:lvl4pPr>
              <a:defRPr sz="2400"/>
            </a:lvl4pPr>
            <a:lvl5pPr>
              <a:defRPr sz="24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37735625"/>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Comparison">
    <p:spTree>
      <p:nvGrpSpPr>
        <p:cNvPr id="1" name=""/>
        <p:cNvGrpSpPr/>
        <p:nvPr/>
      </p:nvGrpSpPr>
      <p:grpSpPr>
        <a:xfrm>
          <a:off x="0" y="0"/>
          <a:ext cx="0" cy="0"/>
          <a:chOff x="0" y="0"/>
          <a:chExt cx="0" cy="0"/>
        </a:xfrm>
      </p:grpSpPr>
      <p:sp>
        <p:nvSpPr>
          <p:cNvPr id="7" name="Rectangle 2"/>
          <p:cNvSpPr>
            <a:spLocks noChangeArrowheads="1"/>
          </p:cNvSpPr>
          <p:nvPr userDrawn="1"/>
        </p:nvSpPr>
        <p:spPr bwMode="auto">
          <a:xfrm>
            <a:off x="2286000" y="768350"/>
            <a:ext cx="2286000" cy="6089650"/>
          </a:xfrm>
          <a:prstGeom prst="rect">
            <a:avLst/>
          </a:prstGeom>
          <a:gradFill rotWithShape="1">
            <a:gsLst>
              <a:gs pos="0">
                <a:schemeClr val="tx2">
                  <a:alpha val="0"/>
                </a:schemeClr>
              </a:gs>
              <a:gs pos="100000">
                <a:schemeClr val="tx1">
                  <a:alpha val="34000"/>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8" name="Rectangle 2"/>
          <p:cNvSpPr>
            <a:spLocks noChangeArrowheads="1"/>
          </p:cNvSpPr>
          <p:nvPr userDrawn="1"/>
        </p:nvSpPr>
        <p:spPr bwMode="auto">
          <a:xfrm>
            <a:off x="6858000" y="768350"/>
            <a:ext cx="2286000" cy="6089650"/>
          </a:xfrm>
          <a:prstGeom prst="rect">
            <a:avLst/>
          </a:prstGeom>
          <a:gradFill rotWithShape="1">
            <a:gsLst>
              <a:gs pos="0">
                <a:schemeClr val="tx1">
                  <a:alpha val="0"/>
                </a:schemeClr>
              </a:gs>
              <a:gs pos="100000">
                <a:schemeClr val="tx1">
                  <a:alpha val="9999"/>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3" name="Text Placeholder 2"/>
          <p:cNvSpPr>
            <a:spLocks noGrp="1"/>
          </p:cNvSpPr>
          <p:nvPr>
            <p:ph type="body" idx="1"/>
          </p:nvPr>
        </p:nvSpPr>
        <p:spPr>
          <a:xfrm>
            <a:off x="76200" y="0"/>
            <a:ext cx="4419600" cy="838200"/>
          </a:xfrm>
        </p:spPr>
        <p:txBody>
          <a:bodyPr anchor="ctr" anchorCtr="0"/>
          <a:lstStyle>
            <a:lvl1pPr marL="0" indent="0">
              <a:buNone/>
              <a:defRPr sz="4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200" y="838200"/>
            <a:ext cx="4421188" cy="6019800"/>
          </a:xfrm>
        </p:spPr>
        <p:txBody>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0"/>
            <a:ext cx="4422775" cy="838200"/>
          </a:xfrm>
        </p:spPr>
        <p:txBody>
          <a:bodyPr anchor="ctr" anchorCtr="0"/>
          <a:lstStyle>
            <a:lvl1pPr marL="0" indent="0">
              <a:buNone/>
              <a:defRPr sz="4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838200"/>
            <a:ext cx="4422775" cy="6019800"/>
          </a:xfrm>
        </p:spPr>
        <p:txBody>
          <a:bodyPr/>
          <a:lstStyle>
            <a:lvl1pPr>
              <a:defRPr sz="3200"/>
            </a:lvl1pPr>
            <a:lvl2pPr>
              <a:defRPr sz="2800"/>
            </a:lvl2pPr>
            <a:lvl3pPr>
              <a:defRPr sz="2400"/>
            </a:lvl3pPr>
            <a:lvl4pPr>
              <a:defRPr sz="2000"/>
            </a:lvl4pPr>
            <a:lvl5pPr>
              <a:defRPr sz="20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07716790"/>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with Title">
    <p:spTree>
      <p:nvGrpSpPr>
        <p:cNvPr id="1" name=""/>
        <p:cNvGrpSpPr/>
        <p:nvPr/>
      </p:nvGrpSpPr>
      <p:grpSpPr>
        <a:xfrm>
          <a:off x="0" y="0"/>
          <a:ext cx="0" cy="0"/>
          <a:chOff x="0" y="0"/>
          <a:chExt cx="0" cy="0"/>
        </a:xfrm>
      </p:grpSpPr>
      <p:sp>
        <p:nvSpPr>
          <p:cNvPr id="7" name="Rectangle 2"/>
          <p:cNvSpPr>
            <a:spLocks noChangeArrowheads="1"/>
          </p:cNvSpPr>
          <p:nvPr userDrawn="1"/>
        </p:nvSpPr>
        <p:spPr bwMode="auto">
          <a:xfrm>
            <a:off x="2286000" y="768350"/>
            <a:ext cx="2286000" cy="6089650"/>
          </a:xfrm>
          <a:prstGeom prst="rect">
            <a:avLst/>
          </a:prstGeom>
          <a:gradFill rotWithShape="1">
            <a:gsLst>
              <a:gs pos="0">
                <a:schemeClr val="tx2">
                  <a:alpha val="0"/>
                </a:schemeClr>
              </a:gs>
              <a:gs pos="100000">
                <a:schemeClr val="tx1">
                  <a:alpha val="34000"/>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8" name="Rectangle 2"/>
          <p:cNvSpPr>
            <a:spLocks noChangeArrowheads="1"/>
          </p:cNvSpPr>
          <p:nvPr userDrawn="1"/>
        </p:nvSpPr>
        <p:spPr bwMode="auto">
          <a:xfrm>
            <a:off x="6858000" y="768350"/>
            <a:ext cx="2286000" cy="6089650"/>
          </a:xfrm>
          <a:prstGeom prst="rect">
            <a:avLst/>
          </a:prstGeom>
          <a:gradFill rotWithShape="1">
            <a:gsLst>
              <a:gs pos="0">
                <a:schemeClr val="tx1">
                  <a:alpha val="0"/>
                </a:schemeClr>
              </a:gs>
              <a:gs pos="100000">
                <a:schemeClr val="tx1">
                  <a:alpha val="9999"/>
                </a:schemeClr>
              </a:gs>
            </a:gsLst>
            <a:lin ang="0" scaled="1"/>
          </a:gradFill>
          <a:ln>
            <a:noFill/>
          </a:ln>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sq">
                <a:solidFill>
                  <a:srgbClr val="000000"/>
                </a:solidFill>
                <a:miter lim="800000"/>
                <a:headEnd type="none" w="sm" len="sm"/>
                <a:tailEnd type="none" w="sm" len="sm"/>
              </a14:hiddenLine>
            </a:ext>
          </a:extLst>
        </p:spPr>
        <p:txBody>
          <a:bodyPr wrap="none"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defRPr/>
            </a:pPr>
            <a:endParaRPr lang="en-US" altLang="en-US" smtClean="0">
              <a:solidFill>
                <a:srgbClr val="000000"/>
              </a:solidFill>
              <a:latin typeface="Segoe UI" panose="020B0502040204020203" pitchFamily="34" charset="0"/>
            </a:endParaRPr>
          </a:p>
        </p:txBody>
      </p:sp>
      <p:sp>
        <p:nvSpPr>
          <p:cNvPr id="2" name="Title 1"/>
          <p:cNvSpPr>
            <a:spLocks noGrp="1"/>
          </p:cNvSpPr>
          <p:nvPr>
            <p:ph type="title"/>
          </p:nvPr>
        </p:nvSpPr>
        <p:spPr>
          <a:xfrm>
            <a:off x="34506" y="1"/>
            <a:ext cx="9109494" cy="741872"/>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6200" y="838200"/>
            <a:ext cx="4421188" cy="533400"/>
          </a:xfrm>
        </p:spPr>
        <p:txBody>
          <a:bodyPr anchor="ctr" anchorCtr="0"/>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200" y="1447800"/>
            <a:ext cx="4421188" cy="5410200"/>
          </a:xfr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838200"/>
            <a:ext cx="4422775" cy="533400"/>
          </a:xfrm>
        </p:spPr>
        <p:txBody>
          <a:bodyPr anchor="ctr" anchorCtr="0"/>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447800"/>
            <a:ext cx="4422775" cy="5410200"/>
          </a:xfrm>
        </p:spPr>
        <p:txBody>
          <a:bodyPr/>
          <a:lstStyle>
            <a:lvl1pPr>
              <a:defRPr sz="2800"/>
            </a:lvl1pPr>
            <a:lvl2pPr>
              <a:defRPr sz="2400"/>
            </a:lvl2pPr>
            <a:lvl3pPr>
              <a:defRPr sz="20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0898880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idx="1"/>
          </p:nvPr>
        </p:nvSpPr>
        <p:spPr/>
        <p:txBody>
          <a:body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0F7D3347-330E-4DC0-AF01-9CC6070C6E0F}" type="datetimeFigureOut">
              <a:rPr lang="nl-NL"/>
              <a:pPr>
                <a:defRPr/>
              </a:pPr>
              <a:t>9/15/16</a:t>
            </a:fld>
            <a:endParaRPr lang="nl-NL"/>
          </a:p>
        </p:txBody>
      </p:sp>
      <p:sp>
        <p:nvSpPr>
          <p:cNvPr id="5"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6"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0C4EE2DF-C1A6-49E7-8F2F-F3789C436360}"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92560372"/>
      </p:ext>
    </p:extLst>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67329735"/>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91065932"/>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3313113" cy="12827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152400"/>
            <a:ext cx="5416550" cy="65532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52400" y="1447800"/>
            <a:ext cx="3313113" cy="5257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75224573"/>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6019800"/>
            <a:ext cx="8686800" cy="38100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28600" y="228600"/>
            <a:ext cx="8686800" cy="5638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228600" y="6400800"/>
            <a:ext cx="8686800" cy="304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3705419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3776372"/>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858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858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76841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Titelstijl van model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tekststijl van het model te bewerken</a:t>
            </a:r>
          </a:p>
        </p:txBody>
      </p:sp>
      <p:sp>
        <p:nvSpPr>
          <p:cNvPr id="4"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4BDDF103-F298-4E1C-B132-D3429A44F42A}" type="datetimeFigureOut">
              <a:rPr lang="nl-NL"/>
              <a:pPr>
                <a:defRPr/>
              </a:pPr>
              <a:t>9/15/16</a:t>
            </a:fld>
            <a:endParaRPr lang="nl-NL"/>
          </a:p>
        </p:txBody>
      </p:sp>
      <p:sp>
        <p:nvSpPr>
          <p:cNvPr id="5"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6"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538BBFC0-AE49-46D2-9D5B-D56FA44A438F}"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09266170"/>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ee objecten">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5E46E8F7-3870-4F7C-9CC1-45E0E862DA28}" type="datetimeFigureOut">
              <a:rPr lang="nl-NL"/>
              <a:pPr>
                <a:defRPr/>
              </a:pPr>
              <a:t>9/15/16</a:t>
            </a:fld>
            <a:endParaRPr lang="nl-NL"/>
          </a:p>
        </p:txBody>
      </p:sp>
      <p:sp>
        <p:nvSpPr>
          <p:cNvPr id="6"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7"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32484FC8-E0D7-4360-ADE1-1E9B586641CC}"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69668887"/>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Titelstijl van model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tekststijl van het model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0732D4E3-6060-409E-879E-C8BBA72FFFD3}" type="datetimeFigureOut">
              <a:rPr lang="nl-NL"/>
              <a:pPr>
                <a:defRPr/>
              </a:pPr>
              <a:t>9/15/16</a:t>
            </a:fld>
            <a:endParaRPr lang="nl-NL"/>
          </a:p>
        </p:txBody>
      </p:sp>
      <p:sp>
        <p:nvSpPr>
          <p:cNvPr id="8"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9"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A54FF657-01B2-471C-A7F7-271DEF294236}"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39998009"/>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Titelstijl van model bewerken</a:t>
            </a:r>
            <a:endParaRPr lang="nl-NL"/>
          </a:p>
        </p:txBody>
      </p:sp>
      <p:sp>
        <p:nvSpPr>
          <p:cNvPr id="3"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E236ABFD-8588-4548-B82A-B0F8D7A6EFCF}" type="datetimeFigureOut">
              <a:rPr lang="nl-NL"/>
              <a:pPr>
                <a:defRPr/>
              </a:pPr>
              <a:t>9/15/16</a:t>
            </a:fld>
            <a:endParaRPr lang="nl-NL"/>
          </a:p>
        </p:txBody>
      </p:sp>
      <p:sp>
        <p:nvSpPr>
          <p:cNvPr id="4"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5"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C903BA6F-8AD7-4618-9286-DA636D8D60CC}"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98143371"/>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g">
    <p:spTree>
      <p:nvGrpSpPr>
        <p:cNvPr id="1" name=""/>
        <p:cNvGrpSpPr/>
        <p:nvPr/>
      </p:nvGrpSpPr>
      <p:grpSpPr>
        <a:xfrm>
          <a:off x="0" y="0"/>
          <a:ext cx="0" cy="0"/>
          <a:chOff x="0" y="0"/>
          <a:chExt cx="0" cy="0"/>
        </a:xfrm>
      </p:grpSpPr>
      <p:sp>
        <p:nvSpPr>
          <p:cNvPr id="2"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FF3656B9-16A7-4A56-8C92-22F005A28B7F}" type="datetimeFigureOut">
              <a:rPr lang="nl-NL"/>
              <a:pPr>
                <a:defRPr/>
              </a:pPr>
              <a:t>9/15/16</a:t>
            </a:fld>
            <a:endParaRPr lang="nl-NL"/>
          </a:p>
        </p:txBody>
      </p:sp>
      <p:sp>
        <p:nvSpPr>
          <p:cNvPr id="3"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4"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270F7336-FDE7-429A-8C86-C4CFC7E3ECD1}"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11416384"/>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Titelstijl van model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tekststijl van het model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0120771B-92EE-417A-A2F8-24AD69FA5C8F}" type="datetimeFigureOut">
              <a:rPr lang="nl-NL"/>
              <a:pPr>
                <a:defRPr/>
              </a:pPr>
              <a:t>9/15/16</a:t>
            </a:fld>
            <a:endParaRPr lang="nl-NL"/>
          </a:p>
        </p:txBody>
      </p:sp>
      <p:sp>
        <p:nvSpPr>
          <p:cNvPr id="6"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7"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7485DF5D-7B59-4738-AE32-251CFCF6478E}"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333095433"/>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Titelstijl van model bewerken</a:t>
            </a:r>
            <a:endParaRPr lang="nl-NL"/>
          </a:p>
        </p:txBody>
      </p:sp>
      <p:sp>
        <p:nvSpPr>
          <p:cNvPr id="3" name="Tijdelijke aanduiding voor afbeelding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nl-NL" noProof="0" smtClean="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tekststijl van het model te bewerken</a:t>
            </a:r>
          </a:p>
        </p:txBody>
      </p:sp>
      <p:sp>
        <p:nvSpPr>
          <p:cNvPr id="5" name="Tijdelijke aanduiding voor datum 3"/>
          <p:cNvSpPr>
            <a:spLocks noGrp="1"/>
          </p:cNvSpPr>
          <p:nvPr>
            <p:ph type="dt" sz="half" idx="10"/>
          </p:nvPr>
        </p:nvSpPr>
        <p:spPr/>
        <p:txBody>
          <a:bodyPr/>
          <a:lstStyle>
            <a:lvl1pPr defTabSz="914400" fontAlgn="auto">
              <a:spcBef>
                <a:spcPts val="0"/>
              </a:spcBef>
              <a:spcAft>
                <a:spcPts val="0"/>
              </a:spcAft>
              <a:defRPr>
                <a:ea typeface="+mn-ea"/>
              </a:defRPr>
            </a:lvl1pPr>
          </a:lstStyle>
          <a:p>
            <a:pPr>
              <a:defRPr/>
            </a:pPr>
            <a:fld id="{9AB2EA01-649F-4D87-8452-0D4BD2724F44}" type="datetimeFigureOut">
              <a:rPr lang="nl-NL"/>
              <a:pPr>
                <a:defRPr/>
              </a:pPr>
              <a:t>9/15/16</a:t>
            </a:fld>
            <a:endParaRPr lang="nl-NL"/>
          </a:p>
        </p:txBody>
      </p:sp>
      <p:sp>
        <p:nvSpPr>
          <p:cNvPr id="6" name="Tijdelijke aanduiding voor voettekst 4"/>
          <p:cNvSpPr>
            <a:spLocks noGrp="1"/>
          </p:cNvSpPr>
          <p:nvPr>
            <p:ph type="ftr" sz="quarter" idx="11"/>
          </p:nvPr>
        </p:nvSpPr>
        <p:spPr/>
        <p:txBody>
          <a:bodyPr/>
          <a:lstStyle>
            <a:lvl1pPr defTabSz="914400">
              <a:defRPr/>
            </a:lvl1pPr>
          </a:lstStyle>
          <a:p>
            <a:pPr>
              <a:defRPr/>
            </a:pPr>
            <a:endParaRPr lang="nl-NL"/>
          </a:p>
        </p:txBody>
      </p:sp>
      <p:sp>
        <p:nvSpPr>
          <p:cNvPr id="7" name="Tijdelijke aanduiding voor dianummer 5"/>
          <p:cNvSpPr>
            <a:spLocks noGrp="1"/>
          </p:cNvSpPr>
          <p:nvPr>
            <p:ph type="sldNum" sz="quarter" idx="12"/>
          </p:nvPr>
        </p:nvSpPr>
        <p:spPr/>
        <p:txBody>
          <a:bodyPr/>
          <a:lstStyle>
            <a:lvl1pPr defTabSz="914400" fontAlgn="auto">
              <a:spcBef>
                <a:spcPts val="0"/>
              </a:spcBef>
              <a:spcAft>
                <a:spcPts val="0"/>
              </a:spcAft>
              <a:defRPr>
                <a:ea typeface="+mn-ea"/>
              </a:defRPr>
            </a:lvl1pPr>
          </a:lstStyle>
          <a:p>
            <a:pPr>
              <a:defRPr/>
            </a:pPr>
            <a:fld id="{DB01B2DB-3547-44A4-8E6C-BF03C45BC8AC}" type="slidenum">
              <a:rPr lang="nl-NL"/>
              <a:pPr>
                <a:defRPr/>
              </a:pPr>
              <a:t>‹#›</a:t>
            </a:fld>
            <a:endParaRPr lang="nl-NL"/>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2941009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theme" Target="../theme/theme2.xml"/><Relationship Id="rId15" Type="http://schemas.openxmlformats.org/officeDocument/2006/relationships/image" Target="../media/image2.jpeg"/><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Tijdelijke aanduiding voor titel 1"/>
          <p:cNvSpPr>
            <a:spLocks noGrp="1"/>
          </p:cNvSpPr>
          <p:nvPr>
            <p:ph type="title"/>
          </p:nvPr>
        </p:nvSpPr>
        <p:spPr bwMode="auto">
          <a:xfrm>
            <a:off x="457200" y="274638"/>
            <a:ext cx="8229600" cy="11430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nl-NL" altLang="en-US" smtClean="0"/>
              <a:t>Titelstijl van model bewerken</a:t>
            </a:r>
          </a:p>
        </p:txBody>
      </p:sp>
      <p:sp>
        <p:nvSpPr>
          <p:cNvPr id="1027" name="Tijdelijke aanduiding voor tekst 2"/>
          <p:cNvSpPr>
            <a:spLocks noGrp="1"/>
          </p:cNvSpPr>
          <p:nvPr>
            <p:ph type="body" idx="1"/>
          </p:nvPr>
        </p:nvSpPr>
        <p:spPr bwMode="auto">
          <a:xfrm>
            <a:off x="457200" y="1600200"/>
            <a:ext cx="8229600" cy="452596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nl-NL" altLang="en-US" smtClean="0"/>
              <a:t>Klik om de tekststijl van het model te bewerken</a:t>
            </a:r>
          </a:p>
          <a:p>
            <a:pPr lvl="1"/>
            <a:r>
              <a:rPr lang="nl-NL" altLang="en-US" smtClean="0"/>
              <a:t>Tweede niveau</a:t>
            </a:r>
          </a:p>
          <a:p>
            <a:pPr lvl="2"/>
            <a:r>
              <a:rPr lang="nl-NL" altLang="en-US" smtClean="0"/>
              <a:t>Derde niveau</a:t>
            </a:r>
          </a:p>
          <a:p>
            <a:pPr lvl="3"/>
            <a:r>
              <a:rPr lang="nl-NL" altLang="en-US" smtClean="0"/>
              <a:t>Vierde niveau</a:t>
            </a:r>
          </a:p>
          <a:p>
            <a:pPr lvl="4"/>
            <a:r>
              <a:rPr lang="nl-NL" altLang="en-US" smtClean="0"/>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mn-lt"/>
                <a:ea typeface="MS PGothic" pitchFamily="34" charset="-128"/>
                <a:cs typeface="+mn-cs"/>
              </a:defRPr>
            </a:lvl1pPr>
          </a:lstStyle>
          <a:p>
            <a:pPr>
              <a:defRPr/>
            </a:pPr>
            <a:fld id="{B00EB527-3271-44AF-A79B-552236AC9991}" type="datetimeFigureOut">
              <a:rPr lang="nl-NL"/>
              <a:pPr>
                <a:defRPr/>
              </a:pPr>
              <a:t>9/15/16</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mn-lt"/>
                <a:ea typeface="+mn-ea"/>
                <a:cs typeface="+mn-cs"/>
              </a:defRPr>
            </a:lvl1pPr>
          </a:lstStyle>
          <a:p>
            <a:pPr>
              <a:defRPr/>
            </a:pPr>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mn-lt"/>
                <a:ea typeface="MS PGothic" pitchFamily="34" charset="-128"/>
                <a:cs typeface="+mn-cs"/>
              </a:defRPr>
            </a:lvl1pPr>
          </a:lstStyle>
          <a:p>
            <a:pPr>
              <a:defRPr/>
            </a:pPr>
            <a:fld id="{CA65849F-7AF4-4262-BBAA-0FD4042222BB}" type="slidenum">
              <a:rPr lang="nl-NL"/>
              <a:pPr>
                <a:defRPr/>
              </a:pPr>
              <a:t>‹#›</a:t>
            </a:fld>
            <a:endParaRPr lang="nl-NL"/>
          </a:p>
        </p:txBody>
      </p:sp>
    </p:spTree>
  </p:cSld>
  <p:clrMap bg1="lt1" tx1="dk1" bg2="lt2" tx2="dk2" accent1="accent1" accent2="accent2" accent3="accent3" accent4="accent4" accent5="accent5" accent6="accent6" hlink="hlink" folHlink="folHlink"/>
  <p:sldLayoutIdLst>
    <p:sldLayoutId id="2147484169" r:id="rId1"/>
    <p:sldLayoutId id="2147484170" r:id="rId2"/>
    <p:sldLayoutId id="2147484171" r:id="rId3"/>
    <p:sldLayoutId id="2147484172" r:id="rId4"/>
    <p:sldLayoutId id="2147484173" r:id="rId5"/>
    <p:sldLayoutId id="2147484174" r:id="rId6"/>
    <p:sldLayoutId id="2147484175" r:id="rId7"/>
    <p:sldLayoutId id="2147484176" r:id="rId8"/>
    <p:sldLayoutId id="2147484177" r:id="rId9"/>
    <p:sldLayoutId id="2147484178" r:id="rId10"/>
    <p:sldLayoutId id="2147484179" r:id="rId11"/>
    <p:sldLayoutId id="2147484193" r:id="rId12"/>
  </p:sldLayoutIdLst>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6858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0" y="811213"/>
            <a:ext cx="9144000" cy="60467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4180" r:id="rId1"/>
    <p:sldLayoutId id="2147484181" r:id="rId2"/>
    <p:sldLayoutId id="2147484182" r:id="rId3"/>
    <p:sldLayoutId id="2147484183" r:id="rId4"/>
    <p:sldLayoutId id="2147484184" r:id="rId5"/>
    <p:sldLayoutId id="2147484185" r:id="rId6"/>
    <p:sldLayoutId id="2147484186" r:id="rId7"/>
    <p:sldLayoutId id="2147484187" r:id="rId8"/>
    <p:sldLayoutId id="2147484188" r:id="rId9"/>
    <p:sldLayoutId id="2147484189" r:id="rId10"/>
    <p:sldLayoutId id="2147484190" r:id="rId11"/>
    <p:sldLayoutId id="2147484191" r:id="rId12"/>
    <p:sldLayoutId id="2147484192" r:id="rId13"/>
  </p:sldLayoutIdLst>
  <p:hf hdr="0"/>
  <p:txStyles>
    <p:titleStyle>
      <a:lvl1pPr algn="l" rtl="0" eaLnBrk="0" fontAlgn="base" hangingPunct="0">
        <a:spcBef>
          <a:spcPct val="0"/>
        </a:spcBef>
        <a:spcAft>
          <a:spcPct val="0"/>
        </a:spcAft>
        <a:defRPr sz="4400" b="1" kern="1200">
          <a:solidFill>
            <a:schemeClr val="bg1"/>
          </a:solidFill>
          <a:effectLst>
            <a:outerShdw blurRad="50800" dist="38100" dir="2700000" algn="tl" rotWithShape="0">
              <a:prstClr val="black">
                <a:alpha val="67000"/>
              </a:prstClr>
            </a:outerShdw>
          </a:effectLst>
          <a:latin typeface="+mj-lt"/>
          <a:ea typeface="+mj-ea"/>
          <a:cs typeface="+mj-cs"/>
        </a:defRPr>
      </a:lvl1pPr>
      <a:lvl2pPr algn="l" rtl="0" eaLnBrk="0" fontAlgn="base" hangingPunct="0">
        <a:spcBef>
          <a:spcPct val="0"/>
        </a:spcBef>
        <a:spcAft>
          <a:spcPct val="0"/>
        </a:spcAft>
        <a:defRPr sz="4400" b="1">
          <a:solidFill>
            <a:schemeClr val="bg1"/>
          </a:solidFill>
          <a:latin typeface="Segoe UI" panose="020B0502040204020203" pitchFamily="34" charset="0"/>
        </a:defRPr>
      </a:lvl2pPr>
      <a:lvl3pPr algn="l" rtl="0" eaLnBrk="0" fontAlgn="base" hangingPunct="0">
        <a:spcBef>
          <a:spcPct val="0"/>
        </a:spcBef>
        <a:spcAft>
          <a:spcPct val="0"/>
        </a:spcAft>
        <a:defRPr sz="4400" b="1">
          <a:solidFill>
            <a:schemeClr val="bg1"/>
          </a:solidFill>
          <a:latin typeface="Segoe UI" panose="020B0502040204020203" pitchFamily="34" charset="0"/>
        </a:defRPr>
      </a:lvl3pPr>
      <a:lvl4pPr algn="l" rtl="0" eaLnBrk="0" fontAlgn="base" hangingPunct="0">
        <a:spcBef>
          <a:spcPct val="0"/>
        </a:spcBef>
        <a:spcAft>
          <a:spcPct val="0"/>
        </a:spcAft>
        <a:defRPr sz="4400" b="1">
          <a:solidFill>
            <a:schemeClr val="bg1"/>
          </a:solidFill>
          <a:latin typeface="Segoe UI" panose="020B0502040204020203" pitchFamily="34" charset="0"/>
        </a:defRPr>
      </a:lvl4pPr>
      <a:lvl5pPr algn="l" rtl="0" eaLnBrk="0" fontAlgn="base" hangingPunct="0">
        <a:spcBef>
          <a:spcPct val="0"/>
        </a:spcBef>
        <a:spcAft>
          <a:spcPct val="0"/>
        </a:spcAft>
        <a:defRPr sz="4400" b="1">
          <a:solidFill>
            <a:schemeClr val="bg1"/>
          </a:solidFill>
          <a:latin typeface="Segoe UI" panose="020B0502040204020203" pitchFamily="34" charset="0"/>
        </a:defRPr>
      </a:lvl5pPr>
      <a:lvl6pPr marL="457200" algn="l" rtl="0" fontAlgn="base">
        <a:spcBef>
          <a:spcPct val="0"/>
        </a:spcBef>
        <a:spcAft>
          <a:spcPct val="0"/>
        </a:spcAft>
        <a:defRPr sz="4400" b="1">
          <a:solidFill>
            <a:schemeClr val="bg1"/>
          </a:solidFill>
          <a:latin typeface="Segoe UI" panose="020B0502040204020203" pitchFamily="34" charset="0"/>
        </a:defRPr>
      </a:lvl6pPr>
      <a:lvl7pPr marL="914400" algn="l" rtl="0" fontAlgn="base">
        <a:spcBef>
          <a:spcPct val="0"/>
        </a:spcBef>
        <a:spcAft>
          <a:spcPct val="0"/>
        </a:spcAft>
        <a:defRPr sz="4400" b="1">
          <a:solidFill>
            <a:schemeClr val="bg1"/>
          </a:solidFill>
          <a:latin typeface="Segoe UI" panose="020B0502040204020203" pitchFamily="34" charset="0"/>
        </a:defRPr>
      </a:lvl7pPr>
      <a:lvl8pPr marL="1371600" algn="l" rtl="0" fontAlgn="base">
        <a:spcBef>
          <a:spcPct val="0"/>
        </a:spcBef>
        <a:spcAft>
          <a:spcPct val="0"/>
        </a:spcAft>
        <a:defRPr sz="4400" b="1">
          <a:solidFill>
            <a:schemeClr val="bg1"/>
          </a:solidFill>
          <a:latin typeface="Segoe UI" panose="020B0502040204020203" pitchFamily="34" charset="0"/>
        </a:defRPr>
      </a:lvl8pPr>
      <a:lvl9pPr marL="1828800" algn="l" rtl="0" fontAlgn="base">
        <a:spcBef>
          <a:spcPct val="0"/>
        </a:spcBef>
        <a:spcAft>
          <a:spcPct val="0"/>
        </a:spcAft>
        <a:defRPr sz="4400" b="1">
          <a:solidFill>
            <a:schemeClr val="bg1"/>
          </a:solidFill>
          <a:latin typeface="Segoe UI" panose="020B0502040204020203" pitchFamily="34" charset="0"/>
        </a:defRPr>
      </a:lvl9pPr>
    </p:titleStyle>
    <p:bodyStyle>
      <a:lvl1pPr marL="342900" indent="-342900" algn="l" rtl="0" eaLnBrk="0" fontAlgn="base" hangingPunct="0">
        <a:spcBef>
          <a:spcPct val="20000"/>
        </a:spcBef>
        <a:spcAft>
          <a:spcPct val="0"/>
        </a:spcAft>
        <a:buClr>
          <a:schemeClr val="accent1"/>
        </a:buClr>
        <a:buFont typeface="Arial" panose="020B0604020202020204" pitchFamily="34" charset="0"/>
        <a:buChar char="•"/>
        <a:defRPr sz="4000" kern="1200">
          <a:solidFill>
            <a:schemeClr val="bg1"/>
          </a:solidFill>
          <a:effectLst>
            <a:outerShdw blurRad="50800" dist="38100" dir="2700000" algn="tl" rotWithShape="0">
              <a:prstClr val="black">
                <a:alpha val="67000"/>
              </a:prstClr>
            </a:outerShdw>
          </a:effectLst>
          <a:latin typeface="+mn-lt"/>
          <a:ea typeface="+mn-ea"/>
          <a:cs typeface="+mn-cs"/>
        </a:defRPr>
      </a:lvl1pPr>
      <a:lvl2pPr marL="742950" indent="-285750" algn="l" rtl="0" eaLnBrk="0" fontAlgn="base" hangingPunct="0">
        <a:spcBef>
          <a:spcPct val="20000"/>
        </a:spcBef>
        <a:spcAft>
          <a:spcPct val="0"/>
        </a:spcAft>
        <a:buClr>
          <a:schemeClr val="accent1"/>
        </a:buClr>
        <a:buFont typeface="Arial" panose="020B0604020202020204" pitchFamily="34" charset="0"/>
        <a:buChar char="•"/>
        <a:defRPr sz="3600" kern="1200">
          <a:solidFill>
            <a:schemeClr val="bg1"/>
          </a:solidFill>
          <a:effectLst>
            <a:outerShdw blurRad="50800" dist="38100" dir="2700000" algn="tl" rotWithShape="0">
              <a:prstClr val="black">
                <a:alpha val="67000"/>
              </a:prstClr>
            </a:outerShdw>
          </a:effectLst>
          <a:latin typeface="+mn-lt"/>
          <a:ea typeface="+mn-ea"/>
          <a:cs typeface="+mn-cs"/>
        </a:defRPr>
      </a:lvl2pPr>
      <a:lvl3pPr marL="1143000" indent="-228600" algn="l" rtl="0" eaLnBrk="0" fontAlgn="base" hangingPunct="0">
        <a:spcBef>
          <a:spcPct val="20000"/>
        </a:spcBef>
        <a:spcAft>
          <a:spcPct val="0"/>
        </a:spcAft>
        <a:buClr>
          <a:schemeClr val="accent1"/>
        </a:buClr>
        <a:buFont typeface="Arial" panose="020B0604020202020204" pitchFamily="34" charset="0"/>
        <a:buChar char="•"/>
        <a:defRPr sz="3200" kern="1200">
          <a:solidFill>
            <a:schemeClr val="bg1"/>
          </a:solidFill>
          <a:effectLst>
            <a:outerShdw blurRad="50800" dist="38100" dir="2700000" algn="tl" rotWithShape="0">
              <a:prstClr val="black">
                <a:alpha val="67000"/>
              </a:prstClr>
            </a:outerShdw>
          </a:effectLst>
          <a:latin typeface="+mn-lt"/>
          <a:ea typeface="+mn-ea"/>
          <a:cs typeface="+mn-cs"/>
        </a:defRPr>
      </a:lvl3pPr>
      <a:lvl4pPr marL="1600200" indent="-228600" algn="l" rtl="0" eaLnBrk="0" fontAlgn="base" hangingPunct="0">
        <a:spcBef>
          <a:spcPct val="20000"/>
        </a:spcBef>
        <a:spcAft>
          <a:spcPct val="0"/>
        </a:spcAft>
        <a:buClr>
          <a:schemeClr val="accent1"/>
        </a:buClr>
        <a:buFont typeface="Arial" panose="020B0604020202020204" pitchFamily="34" charset="0"/>
        <a:buChar char="•"/>
        <a:defRPr sz="2800" kern="1200">
          <a:solidFill>
            <a:schemeClr val="bg1"/>
          </a:solidFill>
          <a:effectLst>
            <a:outerShdw blurRad="50800" dist="38100" dir="2700000" algn="tl" rotWithShape="0">
              <a:prstClr val="black">
                <a:alpha val="67000"/>
              </a:prstClr>
            </a:outerShdw>
          </a:effectLst>
          <a:latin typeface="+mn-lt"/>
          <a:ea typeface="+mn-ea"/>
          <a:cs typeface="+mn-cs"/>
        </a:defRPr>
      </a:lvl4pPr>
      <a:lvl5pPr marL="2057400" indent="-228600" algn="l" rtl="0" eaLnBrk="0" fontAlgn="base" hangingPunct="0">
        <a:spcBef>
          <a:spcPct val="20000"/>
        </a:spcBef>
        <a:spcAft>
          <a:spcPct val="0"/>
        </a:spcAft>
        <a:buClr>
          <a:schemeClr val="accent1"/>
        </a:buClr>
        <a:buFont typeface="Arial" panose="020B0604020202020204" pitchFamily="34" charset="0"/>
        <a:buChar char="•"/>
        <a:defRPr sz="2800" kern="1200">
          <a:solidFill>
            <a:schemeClr val="bg1"/>
          </a:solidFill>
          <a:effectLst>
            <a:outerShdw blurRad="50800" dist="38100" dir="2700000" algn="tl" rotWithShape="0">
              <a:prstClr val="black">
                <a:alpha val="67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linkedin.com/in/jameskpringle?authType=NAME_SEARCH&amp;authToken=5KHf&amp;locale=en_US&amp;srchid=18437971472488661775&amp;srchindex=1&amp;srchtotal=1&amp;trk=vsrp_people_res_name&amp;trkInfo=VSRPsearchId:18437971472488661775,VSRPtargetId:149618892,VSRPcmpt:primary,VSRPnm:true,authType:NAME_SEARCH" TargetMode="External"/><Relationship Id="rId4" Type="http://schemas.openxmlformats.org/officeDocument/2006/relationships/hyperlink" Target="https://www.linkedin.com/in/judith-nguimfack-tsague-37603736?authType=NAME_SEARCH&amp;authToken=S1V8&amp;locale=en_US&amp;srchid=18437971472488741576&amp;srchindex=1&amp;srchtotal=1&amp;trk=vsrp_people_res_name&amp;trkInfo=VSRPsearchId:18437971472488741576,VSRPtargetId:125486154,VSRPcmpt:primary,VSRPnm:true,authType:NAME_SEARCH" TargetMode="External"/><Relationship Id="rId5" Type="http://schemas.openxmlformats.org/officeDocument/2006/relationships/hyperlink" Target="https://www.linkedin.com/in/evelyn-castle-bb022a14?authType=NAME_SEARCH&amp;authToken=bDcd&amp;locale=en_US&amp;trk=tyah&amp;trkInfo=clickedVertical:mynetwork,clickedEntityId:48333876,authType:NAME_SEARCH,idx:1-1-1,tarId:1472488956205,tas:evelyn%20castle" TargetMode="External"/><Relationship Id="rId6" Type="http://schemas.openxmlformats.org/officeDocument/2006/relationships/hyperlink" Target="http://www.ehealthafrica.org/" TargetMode="External"/><Relationship Id="rId7" Type="http://schemas.openxmlformats.org/officeDocument/2006/relationships/hyperlink" Target="http://www.pma2020.org/" TargetMode="External"/><Relationship Id="rId8" Type="http://schemas.openxmlformats.org/officeDocument/2006/relationships/hyperlink" Target="https://www.linkedin.com/in/stanfillkat?authType=NAME_SEARCH&amp;authToken=f9T2&amp;locale=en_US&amp;trk=tyah&amp;trkInfo=clickedVertical:mynetwork,clickedEntityId:303873675,authType:NAME_SEARCH,idx:1-1-1,tarId:1472489086261,tas:Katherine%20Stanfill" TargetMode="External"/><Relationship Id="rId9" Type="http://schemas.openxmlformats.org/officeDocument/2006/relationships/hyperlink" Target="http://www.cgswash.org/" TargetMode="External"/><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0.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4.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jpeg"/></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hyperlink" Target="mailto:jnguimfack@gmail.com"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4.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5.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3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3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4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4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42.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4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44.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4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0.xml"/><Relationship Id="rId3" Type="http://schemas.openxmlformats.org/officeDocument/2006/relationships/image" Target="../media/image46.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 Id="rId3" Type="http://schemas.openxmlformats.org/officeDocument/2006/relationships/image" Target="../media/image47.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 Id="rId3" Type="http://schemas.openxmlformats.org/officeDocument/2006/relationships/image" Target="../media/image48.jpe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3.xml"/><Relationship Id="rId3" Type="http://schemas.openxmlformats.org/officeDocument/2006/relationships/image" Target="../media/image4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50.jpe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1.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2.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3.jpe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4.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5.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6.jpe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7.jpe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8.jpe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9.jpe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0.jpe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1.jpe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2.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3.jpe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4.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65.jpe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hyperlink" Target="https://www.mindmeister.com/264463850/mhealth-evidence-taxonomy" TargetMode="External"/><Relationship Id="rId9"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hyperlink" Target="http://goo.gl/forms/PkVJeP68i9"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55298" name="Group 3"/>
          <p:cNvGrpSpPr>
            <a:grpSpLocks/>
          </p:cNvGrpSpPr>
          <p:nvPr/>
        </p:nvGrpSpPr>
        <p:grpSpPr bwMode="auto">
          <a:xfrm>
            <a:off x="642907" y="304800"/>
            <a:ext cx="7810531" cy="3802797"/>
            <a:chOff x="39592" y="1090973"/>
            <a:chExt cx="9284387" cy="4237253"/>
          </a:xfrm>
        </p:grpSpPr>
        <p:pic>
          <p:nvPicPr>
            <p:cNvPr id="55300" name="Picture 1"/>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592" y="1090973"/>
              <a:ext cx="9108890" cy="3886200"/>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 name="TextBox 2"/>
            <p:cNvSpPr txBox="1"/>
            <p:nvPr/>
          </p:nvSpPr>
          <p:spPr>
            <a:xfrm>
              <a:off x="181158" y="4402291"/>
              <a:ext cx="9142821" cy="925935"/>
            </a:xfrm>
            <a:prstGeom prst="rect">
              <a:avLst/>
            </a:prstGeom>
            <a:noFill/>
          </p:spPr>
          <p:txBody>
            <a:bodyPr>
              <a:spAutoFit/>
            </a:bodyPr>
            <a:lstStyle/>
            <a:p>
              <a:pPr algn="r">
                <a:defRPr/>
              </a:pPr>
              <a:r>
                <a:rPr lang="en-US" sz="4800" dirty="0" smtClean="0">
                  <a:solidFill>
                    <a:schemeClr val="accent5"/>
                  </a:solidFill>
                </a:rPr>
                <a:t>16 September 2016</a:t>
              </a:r>
              <a:endParaRPr lang="en-US" sz="4800" dirty="0">
                <a:solidFill>
                  <a:schemeClr val="accent5"/>
                </a:solidFill>
              </a:endParaRPr>
            </a:p>
          </p:txBody>
        </p:sp>
      </p:grpSp>
      <p:sp>
        <p:nvSpPr>
          <p:cNvPr id="2" name="Rectangle 1"/>
          <p:cNvSpPr/>
          <p:nvPr/>
        </p:nvSpPr>
        <p:spPr>
          <a:xfrm>
            <a:off x="762000" y="3810000"/>
            <a:ext cx="7772400" cy="2472472"/>
          </a:xfrm>
          <a:prstGeom prst="rect">
            <a:avLst/>
          </a:prstGeom>
        </p:spPr>
        <p:txBody>
          <a:bodyPr wrap="square">
            <a:spAutoFit/>
          </a:bodyPr>
          <a:lstStyle/>
          <a:p>
            <a:pPr algn="ctr">
              <a:lnSpc>
                <a:spcPct val="150000"/>
              </a:lnSpc>
              <a:defRPr/>
            </a:pPr>
            <a:r>
              <a:rPr lang="en-US" sz="4000" b="1" spc="40" dirty="0" smtClean="0">
                <a:solidFill>
                  <a:schemeClr val="bg1">
                    <a:lumMod val="50000"/>
                  </a:schemeClr>
                </a:solidFill>
                <a:ea typeface="Calibri" panose="020F0502020204030204" pitchFamily="34" charset="0"/>
              </a:rPr>
              <a:t>From Paper to Digital</a:t>
            </a:r>
            <a:endParaRPr lang="en-US" sz="1600" dirty="0" smtClean="0">
              <a:hlinkClick r:id="rId3"/>
            </a:endParaRPr>
          </a:p>
          <a:p>
            <a:pPr lvl="1" algn="ctr">
              <a:lnSpc>
                <a:spcPct val="150000"/>
              </a:lnSpc>
              <a:spcBef>
                <a:spcPts val="0"/>
              </a:spcBef>
              <a:spcAft>
                <a:spcPts val="0"/>
              </a:spcAft>
              <a:buSzPts val="1000"/>
              <a:tabLst>
                <a:tab pos="457200" algn="l"/>
              </a:tabLst>
              <a:defRPr/>
            </a:pPr>
            <a:r>
              <a:rPr lang="en-US" sz="1600" dirty="0" smtClean="0">
                <a:hlinkClick r:id="rId4"/>
              </a:rPr>
              <a:t>Judith Nguimfack Tsague | Senegal eHealth Registry</a:t>
            </a:r>
            <a:endParaRPr lang="en-US" sz="1600" dirty="0" smtClean="0"/>
          </a:p>
          <a:p>
            <a:pPr lvl="1" algn="ctr">
              <a:lnSpc>
                <a:spcPct val="150000"/>
              </a:lnSpc>
              <a:spcBef>
                <a:spcPts val="0"/>
              </a:spcBef>
              <a:spcAft>
                <a:spcPts val="0"/>
              </a:spcAft>
              <a:buSzPts val="1000"/>
              <a:tabLst>
                <a:tab pos="457200" algn="l"/>
              </a:tabLst>
              <a:defRPr/>
            </a:pPr>
            <a:r>
              <a:rPr lang="en-US" sz="1600" dirty="0" smtClean="0">
                <a:hlinkClick r:id="rId5"/>
              </a:rPr>
              <a:t>Evelyn Castle |  </a:t>
            </a:r>
            <a:r>
              <a:rPr lang="en-US" sz="1600" dirty="0" smtClean="0">
                <a:hlinkClick r:id="rId6"/>
              </a:rPr>
              <a:t>eHealth Africa</a:t>
            </a:r>
            <a:endParaRPr lang="en-US" sz="1600" dirty="0" smtClean="0">
              <a:hlinkClick r:id="rId3"/>
            </a:endParaRPr>
          </a:p>
          <a:p>
            <a:pPr lvl="1" algn="ctr">
              <a:lnSpc>
                <a:spcPct val="150000"/>
              </a:lnSpc>
              <a:spcBef>
                <a:spcPts val="0"/>
              </a:spcBef>
              <a:spcAft>
                <a:spcPts val="0"/>
              </a:spcAft>
              <a:buSzPts val="1000"/>
              <a:tabLst>
                <a:tab pos="457200" algn="l"/>
              </a:tabLst>
              <a:defRPr/>
            </a:pPr>
            <a:r>
              <a:rPr lang="en-US" sz="1600" dirty="0" smtClean="0">
                <a:hlinkClick r:id="rId3"/>
              </a:rPr>
              <a:t>James Pringle |</a:t>
            </a:r>
            <a:r>
              <a:rPr lang="en-US" sz="1600" dirty="0" smtClean="0">
                <a:hlinkClick r:id="rId7"/>
              </a:rPr>
              <a:t> PMA2020 </a:t>
            </a:r>
            <a:endParaRPr lang="en-US" sz="1600" dirty="0" smtClean="0"/>
          </a:p>
          <a:p>
            <a:pPr lvl="1" algn="ctr">
              <a:lnSpc>
                <a:spcPct val="150000"/>
              </a:lnSpc>
              <a:spcBef>
                <a:spcPts val="0"/>
              </a:spcBef>
              <a:spcAft>
                <a:spcPts val="0"/>
              </a:spcAft>
              <a:buSzPts val="1000"/>
              <a:tabLst>
                <a:tab pos="457200" algn="l"/>
              </a:tabLst>
              <a:defRPr/>
            </a:pPr>
            <a:r>
              <a:rPr lang="en-US" sz="1600" dirty="0" smtClean="0">
                <a:hlinkClick r:id="rId8"/>
              </a:rPr>
              <a:t>Katherine Stanfill | </a:t>
            </a:r>
            <a:r>
              <a:rPr lang="en-US" sz="1600" dirty="0" smtClean="0">
                <a:hlinkClick r:id="rId9"/>
              </a:rPr>
              <a:t>Emory University Center for Global Safe WASH</a:t>
            </a:r>
            <a:r>
              <a:rPr lang="en-US" sz="1600" dirty="0" smtClean="0"/>
              <a:t> </a:t>
            </a:r>
            <a:endParaRPr lang="en-US"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645528"/>
          </a:xfrm>
        </p:spPr>
        <p:txBody>
          <a:bodyPr>
            <a:noAutofit/>
          </a:bodyPr>
          <a:lstStyle/>
          <a:p>
            <a:r>
              <a:rPr lang="fr-FR" sz="4000" b="1" dirty="0">
                <a:solidFill>
                  <a:srgbClr val="1F497D"/>
                </a:solidFill>
              </a:rPr>
              <a:t>C</a:t>
            </a:r>
            <a:r>
              <a:rPr lang="fr-FR" sz="4000" b="1" dirty="0" smtClean="0">
                <a:solidFill>
                  <a:srgbClr val="1F497D"/>
                </a:solidFill>
              </a:rPr>
              <a:t>hallenges and </a:t>
            </a:r>
            <a:r>
              <a:rPr lang="en-US" sz="4000" b="1" dirty="0" smtClean="0">
                <a:solidFill>
                  <a:srgbClr val="1F497D"/>
                </a:solidFill>
              </a:rPr>
              <a:t>lessons learned (1)</a:t>
            </a:r>
            <a:endParaRPr lang="en-US" sz="4000" b="1" i="1" dirty="0">
              <a:solidFill>
                <a:srgbClr val="1F497D"/>
              </a:solidFill>
            </a:endParaRPr>
          </a:p>
        </p:txBody>
      </p:sp>
      <p:sp>
        <p:nvSpPr>
          <p:cNvPr id="3" name="Espace réservé du contenu 2"/>
          <p:cNvSpPr>
            <a:spLocks noGrp="1"/>
          </p:cNvSpPr>
          <p:nvPr>
            <p:ph idx="1"/>
          </p:nvPr>
        </p:nvSpPr>
        <p:spPr>
          <a:xfrm>
            <a:off x="411480" y="1573185"/>
            <a:ext cx="7168415" cy="4911837"/>
          </a:xfrm>
          <a:ln>
            <a:noFill/>
          </a:ln>
        </p:spPr>
        <p:style>
          <a:lnRef idx="2">
            <a:schemeClr val="dk1"/>
          </a:lnRef>
          <a:fillRef idx="1">
            <a:schemeClr val="lt1"/>
          </a:fillRef>
          <a:effectRef idx="0">
            <a:schemeClr val="dk1"/>
          </a:effectRef>
          <a:fontRef idx="minor">
            <a:schemeClr val="dk1"/>
          </a:fontRef>
        </p:style>
        <p:txBody>
          <a:bodyPr>
            <a:normAutofit lnSpcReduction="10000"/>
          </a:bodyPr>
          <a:lstStyle/>
          <a:p>
            <a:r>
              <a:rPr lang="en-US" sz="3000" dirty="0" smtClean="0"/>
              <a:t>Limited information and contact details on eHealth projects and partners</a:t>
            </a:r>
          </a:p>
          <a:p>
            <a:pPr lvl="1">
              <a:spcAft>
                <a:spcPts val="1200"/>
              </a:spcAft>
            </a:pPr>
            <a:r>
              <a:rPr lang="en-US" b="1" i="1" dirty="0" smtClean="0">
                <a:solidFill>
                  <a:srgbClr val="7030A0"/>
                </a:solidFill>
                <a:sym typeface="Wingdings" panose="05000000000000000000" pitchFamily="2" charset="2"/>
              </a:rPr>
              <a:t>Lesson: </a:t>
            </a:r>
            <a:r>
              <a:rPr lang="en-US" dirty="0" smtClean="0">
                <a:solidFill>
                  <a:srgbClr val="7030A0"/>
                </a:solidFill>
              </a:rPr>
              <a:t>List of organizations;  snowball approach.</a:t>
            </a:r>
          </a:p>
          <a:p>
            <a:r>
              <a:rPr lang="en-US" sz="3000" dirty="0" smtClean="0"/>
              <a:t>Key informants’ unfamiliarity with eHealth (in some cases) </a:t>
            </a:r>
          </a:p>
          <a:p>
            <a:pPr lvl="1"/>
            <a:r>
              <a:rPr lang="en-US" b="1" i="1" dirty="0" smtClean="0">
                <a:solidFill>
                  <a:srgbClr val="7030A0"/>
                </a:solidFill>
                <a:sym typeface="Wingdings" panose="05000000000000000000" pitchFamily="2" charset="2"/>
              </a:rPr>
              <a:t>Lesson</a:t>
            </a:r>
            <a:r>
              <a:rPr lang="en-US" dirty="0" smtClean="0">
                <a:solidFill>
                  <a:srgbClr val="7030A0"/>
                </a:solidFill>
                <a:sym typeface="Wingdings" panose="05000000000000000000" pitchFamily="2" charset="2"/>
              </a:rPr>
              <a:t>: Request to have technical people contribute to the interview.  </a:t>
            </a:r>
          </a:p>
          <a:p>
            <a:pPr lvl="1"/>
            <a:r>
              <a:rPr lang="en-US" dirty="0" smtClean="0">
                <a:solidFill>
                  <a:srgbClr val="7030A0"/>
                </a:solidFill>
                <a:sym typeface="Wingdings" panose="05000000000000000000" pitchFamily="2" charset="2"/>
              </a:rPr>
              <a:t>If possible have a phone conversation with contact person to clarify expectations. </a:t>
            </a:r>
          </a:p>
          <a:p>
            <a:endParaRPr lang="en-US" sz="3200" dirty="0" smtClean="0">
              <a:solidFill>
                <a:srgbClr val="7030A0"/>
              </a:solidFill>
              <a:sym typeface="Wingdings" panose="05000000000000000000" pitchFamily="2" charset="2"/>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356793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628650" y="365126"/>
            <a:ext cx="7886700" cy="645528"/>
          </a:xfrm>
        </p:spPr>
        <p:txBody>
          <a:bodyPr>
            <a:noAutofit/>
          </a:bodyPr>
          <a:lstStyle/>
          <a:p>
            <a:r>
              <a:rPr lang="fr-FR" sz="4000" b="1" dirty="0" smtClean="0">
                <a:solidFill>
                  <a:srgbClr val="1F497D"/>
                </a:solidFill>
              </a:rPr>
              <a:t>Challenges and </a:t>
            </a:r>
            <a:r>
              <a:rPr lang="en-US" sz="4000" b="1" dirty="0" smtClean="0">
                <a:solidFill>
                  <a:srgbClr val="1F497D"/>
                </a:solidFill>
              </a:rPr>
              <a:t>lessons learned (2)</a:t>
            </a:r>
            <a:endParaRPr lang="en-US" sz="4000" b="1" i="1" dirty="0">
              <a:solidFill>
                <a:srgbClr val="1F497D"/>
              </a:solidFill>
            </a:endParaRPr>
          </a:p>
        </p:txBody>
      </p:sp>
      <p:sp>
        <p:nvSpPr>
          <p:cNvPr id="5" name="Espace réservé du contenu 2"/>
          <p:cNvSpPr txBox="1">
            <a:spLocks noGrp="1"/>
          </p:cNvSpPr>
          <p:nvPr>
            <p:ph idx="1"/>
          </p:nvPr>
        </p:nvSpPr>
        <p:spPr>
          <a:xfrm>
            <a:off x="628650" y="1520354"/>
            <a:ext cx="6806866" cy="4868414"/>
          </a:xfrm>
          <a:prstGeom prst="rect">
            <a:avLst/>
          </a:prstGeom>
          <a:ln>
            <a:noFill/>
          </a:ln>
        </p:spPr>
        <p:style>
          <a:lnRef idx="2">
            <a:schemeClr val="dk1"/>
          </a:lnRef>
          <a:fillRef idx="1">
            <a:schemeClr val="lt1"/>
          </a:fillRef>
          <a:effectRef idx="0">
            <a:schemeClr val="dk1"/>
          </a:effectRef>
          <a:fontRef idx="minor">
            <a:schemeClr val="dk1"/>
          </a:fontRef>
        </p:style>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dk1"/>
                </a:solidFill>
                <a:latin typeface="+mn-lt"/>
                <a:ea typeface="+mn-ea"/>
                <a:cs typeface="+mn-cs"/>
              </a:defRPr>
            </a:lvl9pPr>
          </a:lstStyle>
          <a:p>
            <a:r>
              <a:rPr lang="en-US" sz="3000" dirty="0" smtClean="0"/>
              <a:t>Delayed publication of </a:t>
            </a:r>
            <a:r>
              <a:rPr lang="en-US" sz="3000" dirty="0"/>
              <a:t>the catalog online:</a:t>
            </a:r>
          </a:p>
          <a:p>
            <a:pPr lvl="1">
              <a:lnSpc>
                <a:spcPct val="100000"/>
              </a:lnSpc>
              <a:spcAft>
                <a:spcPts val="1200"/>
              </a:spcAft>
            </a:pPr>
            <a:r>
              <a:rPr lang="en-US" sz="2600" b="1" i="1" dirty="0">
                <a:solidFill>
                  <a:srgbClr val="7030A0"/>
                </a:solidFill>
              </a:rPr>
              <a:t>Lesson:</a:t>
            </a:r>
            <a:r>
              <a:rPr lang="en-US" sz="2600" i="1" dirty="0">
                <a:solidFill>
                  <a:srgbClr val="7030A0"/>
                </a:solidFill>
              </a:rPr>
              <a:t> </a:t>
            </a:r>
            <a:r>
              <a:rPr lang="en-US" sz="2600" dirty="0">
                <a:solidFill>
                  <a:srgbClr val="7030A0"/>
                </a:solidFill>
              </a:rPr>
              <a:t>prompt sharing of the catalog could have maintained the momentum achieved and emphasized it’s dynamic nature. Stakeholders were eager to have an overview of the catalog</a:t>
            </a:r>
          </a:p>
          <a:p>
            <a:r>
              <a:rPr lang="en-US" sz="3000" dirty="0" smtClean="0"/>
              <a:t>Discontinued utilization of the eHealth </a:t>
            </a:r>
            <a:r>
              <a:rPr lang="en-US" sz="3000" dirty="0"/>
              <a:t>catalog </a:t>
            </a:r>
            <a:r>
              <a:rPr lang="en-US" sz="3000" dirty="0" smtClean="0"/>
              <a:t>following initial set up activity</a:t>
            </a:r>
            <a:endParaRPr lang="en-US" sz="3000" dirty="0"/>
          </a:p>
          <a:p>
            <a:pPr lvl="1">
              <a:lnSpc>
                <a:spcPct val="150000"/>
              </a:lnSpc>
              <a:spcAft>
                <a:spcPts val="1200"/>
              </a:spcAft>
            </a:pPr>
            <a:r>
              <a:rPr lang="en-US" sz="2600" b="1" i="1" dirty="0">
                <a:solidFill>
                  <a:srgbClr val="7030A0"/>
                </a:solidFill>
              </a:rPr>
              <a:t>Lesson: </a:t>
            </a:r>
            <a:r>
              <a:rPr lang="en-US" sz="2600" dirty="0">
                <a:solidFill>
                  <a:srgbClr val="7030A0"/>
                </a:solidFill>
              </a:rPr>
              <a:t>Difficult to sustain without a functioning strategic framework and coordinating </a:t>
            </a:r>
            <a:r>
              <a:rPr lang="en-US" sz="2600" dirty="0" smtClean="0">
                <a:solidFill>
                  <a:srgbClr val="7030A0"/>
                </a:solidFill>
              </a:rPr>
              <a:t>entity</a:t>
            </a:r>
            <a:endParaRPr lang="en-US" sz="2600" dirty="0">
              <a:solidFill>
                <a:srgbClr val="7030A0"/>
              </a:solidFill>
            </a:endParaRPr>
          </a:p>
          <a:p>
            <a:endParaRPr lang="en-US" sz="2600" dirty="0">
              <a:solidFill>
                <a:srgbClr val="7030A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379270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solidFill>
                  <a:srgbClr val="1F497D"/>
                </a:solidFill>
              </a:rPr>
              <a:t>Acknowledgements </a:t>
            </a:r>
            <a:endParaRPr lang="en-US" dirty="0">
              <a:solidFill>
                <a:srgbClr val="1F497D"/>
              </a:solidFill>
            </a:endParaRPr>
          </a:p>
        </p:txBody>
      </p:sp>
      <p:sp>
        <p:nvSpPr>
          <p:cNvPr id="3" name="Espace réservé du contenu 2"/>
          <p:cNvSpPr>
            <a:spLocks noGrp="1"/>
          </p:cNvSpPr>
          <p:nvPr>
            <p:ph idx="1"/>
          </p:nvPr>
        </p:nvSpPr>
        <p:spPr/>
        <p:txBody>
          <a:bodyPr/>
          <a:lstStyle/>
          <a:p>
            <a:pPr>
              <a:lnSpc>
                <a:spcPct val="150000"/>
              </a:lnSpc>
            </a:pPr>
            <a:r>
              <a:rPr lang="en-US" dirty="0" smtClean="0"/>
              <a:t>Ministry of Health in Senegal</a:t>
            </a:r>
          </a:p>
          <a:p>
            <a:pPr>
              <a:lnSpc>
                <a:spcPct val="150000"/>
              </a:lnSpc>
            </a:pPr>
            <a:r>
              <a:rPr lang="en-US" dirty="0" smtClean="0"/>
              <a:t>WHO </a:t>
            </a:r>
          </a:p>
          <a:p>
            <a:pPr>
              <a:lnSpc>
                <a:spcPct val="150000"/>
              </a:lnSpc>
            </a:pPr>
            <a:r>
              <a:rPr lang="en-US" dirty="0" smtClean="0"/>
              <a:t>K4Health</a:t>
            </a:r>
          </a:p>
          <a:p>
            <a:pPr>
              <a:lnSpc>
                <a:spcPct val="150000"/>
              </a:lnSpc>
            </a:pPr>
            <a:r>
              <a:rPr lang="en-US" dirty="0" smtClean="0"/>
              <a:t>Partners who contributed information in the catalog</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594342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Image 1"/>
          <p:cNvPicPr>
            <a:picLocks noChangeAspect="1"/>
          </p:cNvPicPr>
          <p:nvPr/>
        </p:nvPicPr>
        <p:blipFill>
          <a:blip r:embed="rId3"/>
          <a:stretch>
            <a:fillRect/>
          </a:stretch>
        </p:blipFill>
        <p:spPr>
          <a:xfrm>
            <a:off x="3911203" y="2133600"/>
            <a:ext cx="1321594" cy="25908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051016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Evelyn_Castle.jpg"/>
          <p:cNvPicPr>
            <a:picLocks noChangeAspect="1"/>
          </p:cNvPicPr>
          <p:nvPr/>
        </p:nvPicPr>
        <p:blipFill>
          <a:blip r:embed="rId2"/>
          <a:stretch>
            <a:fillRect/>
          </a:stretch>
        </p:blipFill>
        <p:spPr>
          <a:xfrm>
            <a:off x="1066800" y="1905000"/>
            <a:ext cx="2746829" cy="2060122"/>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
        <p:nvSpPr>
          <p:cNvPr id="4" name="TextBox 3"/>
          <p:cNvSpPr txBox="1"/>
          <p:nvPr/>
        </p:nvSpPr>
        <p:spPr>
          <a:xfrm>
            <a:off x="4114800" y="1676400"/>
            <a:ext cx="4495800" cy="3939540"/>
          </a:xfrm>
          <a:prstGeom prst="rect">
            <a:avLst/>
          </a:prstGeom>
          <a:noFill/>
        </p:spPr>
        <p:txBody>
          <a:bodyPr wrap="square" rtlCol="0">
            <a:spAutoFit/>
          </a:bodyPr>
          <a:lstStyle/>
          <a:p>
            <a:pPr algn="ctr"/>
            <a:r>
              <a:rPr lang="en-US" sz="4400" dirty="0" smtClean="0"/>
              <a:t>Evelyn Castle </a:t>
            </a:r>
          </a:p>
          <a:p>
            <a:r>
              <a:rPr lang="en-US" sz="1400" dirty="0" smtClean="0"/>
              <a:t>is the Executive Director and Co-founder of </a:t>
            </a:r>
            <a:r>
              <a:rPr lang="en-US" sz="1400" dirty="0" err="1" smtClean="0"/>
              <a:t>eHealth</a:t>
            </a:r>
            <a:r>
              <a:rPr lang="en-US" sz="1400" dirty="0" smtClean="0"/>
              <a:t> Africa. Her role is to provide high level leadership of </a:t>
            </a:r>
            <a:r>
              <a:rPr lang="en-US" sz="1400" dirty="0" err="1" smtClean="0"/>
              <a:t>eHA</a:t>
            </a:r>
            <a:r>
              <a:rPr lang="en-US" sz="1400" dirty="0" smtClean="0"/>
              <a:t> across Nigeria, Sierra Leone, Liberia, and Guinea. Evelyn has over five years experience living and working across West Africa. She has built and oversees multicultural, multinational teams of over 1,000 public health professionals. She has led </a:t>
            </a:r>
            <a:r>
              <a:rPr lang="en-US" sz="1400" dirty="0" err="1" smtClean="0"/>
              <a:t>eHA</a:t>
            </a:r>
            <a:r>
              <a:rPr lang="en-US" sz="1400" dirty="0" smtClean="0"/>
              <a:t> to triple staff capacity in 12 months and helped raised over $35m in </a:t>
            </a:r>
            <a:r>
              <a:rPr lang="en-US" sz="1400" dirty="0" err="1" smtClean="0"/>
              <a:t>eHA's</a:t>
            </a:r>
            <a:r>
              <a:rPr lang="en-US" sz="1400" dirty="0" smtClean="0"/>
              <a:t> first 4 years.  </a:t>
            </a:r>
          </a:p>
          <a:p>
            <a:endParaRPr lang="en-US" sz="1400" dirty="0" smtClean="0"/>
          </a:p>
          <a:p>
            <a:r>
              <a:rPr lang="en-US" sz="1400" dirty="0" smtClean="0"/>
              <a:t>Evelyn leads senior-level partner relationships with major global foundations and NGOs including Gates Foundation, USAID, UN Foundation, WHO, and UNICEF, as well as high-net worth private donors, and manages stringent compliance with subsequent grants. </a:t>
            </a:r>
          </a:p>
          <a:p>
            <a:endParaRPr lang="en-US" sz="1000"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Slide01.jpg"/>
          <p:cNvPicPr>
            <a:picLocks noChangeAspect="1"/>
          </p:cNvPicPr>
          <p:nvPr/>
        </p:nvPicPr>
        <p:blipFill>
          <a:blip r:embed="rId2"/>
          <a:stretch>
            <a:fillRect/>
          </a:stretch>
        </p:blipFill>
        <p:spPr>
          <a:xfrm>
            <a:off x="0" y="-1"/>
            <a:ext cx="9144000" cy="685800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2.jpg"/>
          <p:cNvPicPr>
            <a:picLocks noChangeAspect="1"/>
          </p:cNvPicPr>
          <p:nvPr/>
        </p:nvPicPr>
        <p:blipFill>
          <a:blip r:embed="rId2"/>
          <a:stretch>
            <a:fillRect/>
          </a:stretch>
        </p:blipFill>
        <p:spPr>
          <a:xfrm>
            <a:off x="0" y="0"/>
            <a:ext cx="9144000" cy="6858001"/>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4.jpg"/>
          <p:cNvPicPr>
            <a:picLocks noChangeAspect="1"/>
          </p:cNvPicPr>
          <p:nvPr/>
        </p:nvPicPr>
        <p:blipFill>
          <a:blip r:embed="rId2"/>
          <a:stretch>
            <a:fillRect/>
          </a:stretch>
        </p:blipFill>
        <p:spPr>
          <a:xfrm>
            <a:off x="0" y="0"/>
            <a:ext cx="9144000" cy="6858001"/>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5.jpg"/>
          <p:cNvPicPr>
            <a:picLocks noChangeAspect="1"/>
          </p:cNvPicPr>
          <p:nvPr/>
        </p:nvPicPr>
        <p:blipFill>
          <a:blip r:embed="rId2"/>
          <a:stretch>
            <a:fillRect/>
          </a:stretch>
        </p:blipFill>
        <p:spPr>
          <a:xfrm>
            <a:off x="0" y="0"/>
            <a:ext cx="9144000" cy="68580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19400" y="304800"/>
            <a:ext cx="5867400" cy="5791200"/>
          </a:xfrm>
        </p:spPr>
        <p:txBody>
          <a:bodyPr/>
          <a:lstStyle/>
          <a:p>
            <a:pPr algn="ctr">
              <a:buNone/>
            </a:pPr>
            <a:r>
              <a:rPr lang="en-US" sz="4800" dirty="0" smtClean="0"/>
              <a:t>  </a:t>
            </a:r>
            <a:r>
              <a:rPr lang="en-US" sz="4400" dirty="0" smtClean="0"/>
              <a:t>Judith </a:t>
            </a:r>
            <a:r>
              <a:rPr lang="en-US" sz="4400" dirty="0" err="1" smtClean="0"/>
              <a:t>Nguimfack</a:t>
            </a:r>
            <a:r>
              <a:rPr lang="en-US" sz="4400" dirty="0" smtClean="0"/>
              <a:t> </a:t>
            </a:r>
            <a:endParaRPr lang="en-US" sz="1000" dirty="0" smtClean="0"/>
          </a:p>
          <a:p>
            <a:pPr>
              <a:buNone/>
            </a:pPr>
            <a:r>
              <a:rPr lang="en-US" sz="1400" dirty="0" smtClean="0"/>
              <a:t>        is a Public Health </a:t>
            </a:r>
            <a:r>
              <a:rPr lang="en-US" sz="1400" dirty="0" err="1" smtClean="0"/>
              <a:t>Informatician</a:t>
            </a:r>
            <a:r>
              <a:rPr lang="en-US" sz="1400" dirty="0" smtClean="0"/>
              <a:t> with 8 years of progressive experience in Information system development, </a:t>
            </a:r>
            <a:r>
              <a:rPr lang="en-US" sz="1400" dirty="0" err="1" smtClean="0"/>
              <a:t>eHealth</a:t>
            </a:r>
            <a:r>
              <a:rPr lang="en-US" sz="1400" dirty="0" smtClean="0"/>
              <a:t>, monitoring and </a:t>
            </a:r>
            <a:r>
              <a:rPr lang="en-US" sz="1400" dirty="0" err="1" smtClean="0"/>
              <a:t>evaluation,and</a:t>
            </a:r>
            <a:r>
              <a:rPr lang="en-US" sz="1400" dirty="0" smtClean="0"/>
              <a:t> project management in Africa. A national of Cameroon, Judith earned a </a:t>
            </a:r>
            <a:r>
              <a:rPr lang="en-US" sz="1400" dirty="0" err="1" smtClean="0"/>
              <a:t>Bachelordegree</a:t>
            </a:r>
            <a:r>
              <a:rPr lang="en-US" sz="1400" dirty="0" smtClean="0"/>
              <a:t> in Computer Sciences from the African Institute of Computer Sciences </a:t>
            </a:r>
            <a:r>
              <a:rPr lang="en-US" sz="1400" dirty="0" err="1" smtClean="0"/>
              <a:t>inYaoundé</a:t>
            </a:r>
            <a:r>
              <a:rPr lang="en-US" sz="1400" dirty="0" smtClean="0"/>
              <a:t>-Cameroon. She then completed a Master of Sciences in Public Health Informatics at Emory University, in Atlanta-USA in 2009.</a:t>
            </a:r>
          </a:p>
          <a:p>
            <a:pPr>
              <a:buNone/>
            </a:pPr>
            <a:endParaRPr lang="en-US" sz="1400" dirty="0" smtClean="0"/>
          </a:p>
          <a:p>
            <a:pPr>
              <a:buNone/>
            </a:pPr>
            <a:r>
              <a:rPr lang="en-US" sz="1400" dirty="0" smtClean="0"/>
              <a:t>	Judith was involved in key public health informatics project in Rwanda, Zambia and Senegal. She provided technical expertise to the Ministry of Health in Rwanda through UNICEF for the development of an </a:t>
            </a:r>
            <a:r>
              <a:rPr lang="en-US" sz="1400" dirty="0" err="1" smtClean="0"/>
              <a:t>mHealth</a:t>
            </a:r>
            <a:r>
              <a:rPr lang="en-US" sz="1400" dirty="0" smtClean="0"/>
              <a:t> systems to reduce maternal Mortality. In Zambia, she contributed to the saving mothers giving lives (SMGL) initiative where she advised on the development of </a:t>
            </a:r>
            <a:r>
              <a:rPr lang="en-US" sz="1400" dirty="0" err="1" smtClean="0"/>
              <a:t>mHealth</a:t>
            </a:r>
            <a:r>
              <a:rPr lang="en-US" sz="1400" dirty="0" smtClean="0"/>
              <a:t> solutions to improve maternal health service delivery, working with the Zambia Center for Applied Health Research and Development (ZCAHRD). More recently in Senegal, she was one of the lead experts supporting the development of the national </a:t>
            </a:r>
            <a:r>
              <a:rPr lang="en-US" sz="1400" dirty="0" err="1" smtClean="0"/>
              <a:t>eHealth</a:t>
            </a:r>
            <a:r>
              <a:rPr lang="en-US" sz="1400" dirty="0" smtClean="0"/>
              <a:t> Strategic Plan for Senegal, and was the lead expert responsible for the development of the national </a:t>
            </a:r>
            <a:r>
              <a:rPr lang="en-US" sz="1400" dirty="0" err="1" smtClean="0"/>
              <a:t>eHealth</a:t>
            </a:r>
            <a:r>
              <a:rPr lang="en-US" sz="1400" dirty="0" smtClean="0"/>
              <a:t> Catalog for Senegal.</a:t>
            </a:r>
          </a:p>
          <a:p>
            <a:pPr>
              <a:buNone/>
            </a:pPr>
            <a:endParaRPr lang="en-US" sz="1400" dirty="0" smtClean="0"/>
          </a:p>
          <a:p>
            <a:pPr>
              <a:buNone/>
            </a:pPr>
            <a:r>
              <a:rPr lang="en-US" sz="1400" dirty="0" smtClean="0"/>
              <a:t>            Judith is currently supporting the ministry of Health in Senegal in strengthening the epidemiologic surveillance system at community </a:t>
            </a:r>
            <a:r>
              <a:rPr lang="en-US" sz="1400" dirty="0" err="1" smtClean="0"/>
              <a:t>level.Judith</a:t>
            </a:r>
            <a:r>
              <a:rPr lang="en-US" sz="1400" dirty="0" smtClean="0"/>
              <a:t> is strongly committed to the promotion and development of public health informatics as one key pillar for strengthened and sustainable health systems, with a focus on Africa.</a:t>
            </a:r>
            <a:endParaRPr lang="en-US" sz="1400" dirty="0"/>
          </a:p>
        </p:txBody>
      </p:sp>
      <p:pic>
        <p:nvPicPr>
          <p:cNvPr id="4" name="Image 12"/>
          <p:cNvPicPr/>
          <p:nvPr/>
        </p:nvPicPr>
        <p:blipFill rotWithShape="1">
          <a:blip r:embed="rId2">
            <a:extLst>
              <a:ext uri="{28A0092B-C50C-407E-A947-70E740481C1C}">
                <a14:useLocalDpi xmlns:lc="http://schemas.openxmlformats.org/drawingml/2006/lockedCanvas" xmlns:a14="http://schemas.microsoft.com/office/drawing/2010/main" xmlns:pic="http://schemas.openxmlformats.org/drawingml/2006/picture" xmlns:a="http://schemas.openxmlformats.org/drawingml/2006/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r="http://schemas.openxmlformats.org/officeDocument/2006/relationships" xmlns:o="urn:schemas-microsoft-com:office:office" xmlns:mv="urn:schemas-microsoft-com:mac:vml" xmlns:mc="http://schemas.openxmlformats.org/markup-compatibility/2006" xmlns:mo="http://schemas.microsoft.com/office/mac/office/2008/main" xmlns:wpc="http://schemas.microsoft.com/office/word/2010/wordprocessingCanvas" xmlns="" xmlns:p="http://schemas.openxmlformats.org/presentationml/2006/main" val="0"/>
              </a:ext>
            </a:extLst>
          </a:blip>
          <a:srcRect l="13571" r="4156" b="13668"/>
          <a:stretch/>
        </p:blipFill>
        <p:spPr bwMode="auto">
          <a:xfrm>
            <a:off x="457200" y="685800"/>
            <a:ext cx="1905000" cy="1790831"/>
          </a:xfrm>
          <a:prstGeom prst="round2DiagRect">
            <a:avLst>
              <a:gd name="adj1" fmla="val 16667"/>
              <a:gd name="adj2" fmla="val 0"/>
            </a:avLst>
          </a:prstGeom>
          <a:solidFill>
            <a:schemeClr val="tx1"/>
          </a:solidFill>
          <a:ln w="88900" cap="sq">
            <a:solidFill>
              <a:srgbClr val="FFFFFF"/>
            </a:solidFill>
            <a:miter lim="800000"/>
          </a:ln>
          <a:effectLst>
            <a:outerShdw blurRad="57785" algn="br" rotWithShape="0">
              <a:srgbClr val="000000">
                <a:alpha val="70000"/>
              </a:srgbClr>
            </a:outerShdw>
          </a:effectLst>
          <a:extLst>
            <a:ext uri="{53640926-AAD7-44d8-BBD7-CCE9431645EC}">
              <a14:shadowObscured xmlns:lc="http://schemas.openxmlformats.org/drawingml/2006/lockedCanvas" xmlns:a14="http://schemas.microsoft.com/office/drawing/2010/main" xmlns:pic="http://schemas.openxmlformats.org/drawingml/2006/picture" xmlns:a="http://schemas.openxmlformats.org/drawingml/2006/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r="http://schemas.openxmlformats.org/officeDocument/2006/relationships" xmlns:o="urn:schemas-microsoft-com:office:office" xmlns:mv="urn:schemas-microsoft-com:mac:vml" xmlns:mc="http://schemas.openxmlformats.org/markup-compatibility/2006" xmlns:mo="http://schemas.microsoft.com/office/mac/office/2008/main" xmlns:wpc="http://schemas.microsoft.com/office/word/2010/wordprocessingCanvas" xmlns="" xmlns:p="http://schemas.openxmlformats.org/presentationml/2006/main"/>
            </a:ext>
          </a:extLst>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6.jpg"/>
          <p:cNvPicPr>
            <a:picLocks noChangeAspect="1"/>
          </p:cNvPicPr>
          <p:nvPr/>
        </p:nvPicPr>
        <p:blipFill>
          <a:blip r:embed="rId2"/>
          <a:stretch>
            <a:fillRect/>
          </a:stretch>
        </p:blipFill>
        <p:spPr>
          <a:xfrm>
            <a:off x="0" y="-1"/>
            <a:ext cx="9144000" cy="6858001"/>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8.jpg"/>
          <p:cNvPicPr>
            <a:picLocks noChangeAspect="1"/>
          </p:cNvPicPr>
          <p:nvPr/>
        </p:nvPicPr>
        <p:blipFill>
          <a:blip r:embed="rId2"/>
          <a:stretch>
            <a:fillRect/>
          </a:stretch>
        </p:blipFill>
        <p:spPr>
          <a:xfrm>
            <a:off x="0" y="-1"/>
            <a:ext cx="9144000" cy="6858001"/>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09.jpg"/>
          <p:cNvPicPr>
            <a:picLocks noChangeAspect="1"/>
          </p:cNvPicPr>
          <p:nvPr/>
        </p:nvPicPr>
        <p:blipFill>
          <a:blip r:embed="rId2"/>
          <a:stretch>
            <a:fillRect/>
          </a:stretch>
        </p:blipFill>
        <p:spPr>
          <a:xfrm>
            <a:off x="-1" y="0"/>
            <a:ext cx="9144001"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lide10.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1.jpg"/>
          <p:cNvPicPr>
            <a:picLocks noChangeAspect="1"/>
          </p:cNvPicPr>
          <p:nvPr/>
        </p:nvPicPr>
        <p:blipFill>
          <a:blip r:embed="rId2"/>
          <a:stretch>
            <a:fillRect/>
          </a:stretch>
        </p:blipFill>
        <p:spPr>
          <a:xfrm>
            <a:off x="-1" y="0"/>
            <a:ext cx="9144001" cy="6858000"/>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3.jpg"/>
          <p:cNvPicPr>
            <a:picLocks noChangeAspect="1"/>
          </p:cNvPicPr>
          <p:nvPr/>
        </p:nvPicPr>
        <p:blipFill>
          <a:blip r:embed="rId2"/>
          <a:stretch>
            <a:fillRect/>
          </a:stretch>
        </p:blipFill>
        <p:spPr>
          <a:xfrm>
            <a:off x="0" y="0"/>
            <a:ext cx="9144000" cy="6858001"/>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4.jpg"/>
          <p:cNvPicPr>
            <a:picLocks noChangeAspect="1"/>
          </p:cNvPicPr>
          <p:nvPr/>
        </p:nvPicPr>
        <p:blipFill>
          <a:blip r:embed="rId2"/>
          <a:stretch>
            <a:fillRect/>
          </a:stretch>
        </p:blipFill>
        <p:spPr>
          <a:xfrm>
            <a:off x="0" y="0"/>
            <a:ext cx="9144000" cy="6858001"/>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fr-FR" sz="6000" b="1" dirty="0" smtClean="0">
                <a:solidFill>
                  <a:schemeClr val="tx2"/>
                </a:solidFill>
                <a:latin typeface="Calibri (Headings)"/>
                <a:cs typeface="Calibri (Headings)"/>
              </a:rPr>
              <a:t>SENEGAL </a:t>
            </a:r>
            <a:r>
              <a:rPr lang="fr-FR" sz="6000" b="1" dirty="0" err="1" smtClean="0">
                <a:solidFill>
                  <a:schemeClr val="tx2"/>
                </a:solidFill>
                <a:latin typeface="Calibri (Headings)"/>
                <a:cs typeface="Calibri (Headings)"/>
              </a:rPr>
              <a:t>eHEALTH</a:t>
            </a:r>
            <a:r>
              <a:rPr lang="fr-FR" sz="6000" b="1" dirty="0" smtClean="0">
                <a:solidFill>
                  <a:schemeClr val="tx2"/>
                </a:solidFill>
                <a:latin typeface="Calibri (Headings)"/>
                <a:cs typeface="Calibri (Headings)"/>
              </a:rPr>
              <a:t> CATALOG</a:t>
            </a:r>
            <a:endParaRPr lang="fr-FR" sz="6000" b="1" dirty="0">
              <a:solidFill>
                <a:schemeClr val="tx2"/>
              </a:solidFill>
              <a:latin typeface="Calibri (Headings)"/>
              <a:cs typeface="Calibri (Headings)"/>
            </a:endParaRPr>
          </a:p>
        </p:txBody>
      </p:sp>
      <p:pic>
        <p:nvPicPr>
          <p:cNvPr id="5" name="Image 4"/>
          <p:cNvPicPr>
            <a:picLocks noChangeAspect="1"/>
          </p:cNvPicPr>
          <p:nvPr/>
        </p:nvPicPr>
        <p:blipFill>
          <a:blip r:embed="rId3"/>
          <a:stretch>
            <a:fillRect/>
          </a:stretch>
        </p:blipFill>
        <p:spPr>
          <a:xfrm>
            <a:off x="3286125" y="1247775"/>
            <a:ext cx="2571750" cy="647700"/>
          </a:xfrm>
          <a:prstGeom prst="rect">
            <a:avLst/>
          </a:prstGeom>
        </p:spPr>
      </p:pic>
      <p:sp>
        <p:nvSpPr>
          <p:cNvPr id="3" name="Sous-titre 2"/>
          <p:cNvSpPr>
            <a:spLocks noGrp="1"/>
          </p:cNvSpPr>
          <p:nvPr>
            <p:ph type="subTitle" idx="1"/>
          </p:nvPr>
        </p:nvSpPr>
        <p:spPr>
          <a:xfrm>
            <a:off x="2421731" y="4229100"/>
            <a:ext cx="3929063" cy="1362075"/>
          </a:xfrm>
        </p:spPr>
        <p:style>
          <a:lnRef idx="2">
            <a:schemeClr val="dk1"/>
          </a:lnRef>
          <a:fillRef idx="1">
            <a:schemeClr val="lt1"/>
          </a:fillRef>
          <a:effectRef idx="0">
            <a:schemeClr val="dk1"/>
          </a:effectRef>
          <a:fontRef idx="minor">
            <a:schemeClr val="dk1"/>
          </a:fontRef>
        </p:style>
        <p:txBody>
          <a:bodyPr>
            <a:normAutofit fontScale="77500" lnSpcReduction="20000"/>
          </a:bodyPr>
          <a:lstStyle/>
          <a:p>
            <a:r>
              <a:rPr lang="en-US" sz="1800" dirty="0" smtClean="0">
                <a:solidFill>
                  <a:schemeClr val="tx1"/>
                </a:solidFill>
              </a:rPr>
              <a:t>Monthly meeting: </a:t>
            </a:r>
            <a:r>
              <a:rPr lang="en-US" sz="1800" b="1" dirty="0" smtClean="0">
                <a:solidFill>
                  <a:schemeClr val="tx1"/>
                </a:solidFill>
              </a:rPr>
              <a:t>Global Digital Health Network</a:t>
            </a:r>
          </a:p>
          <a:p>
            <a:r>
              <a:rPr lang="en-US" sz="1800" dirty="0" smtClean="0">
                <a:solidFill>
                  <a:schemeClr val="tx1"/>
                </a:solidFill>
              </a:rPr>
              <a:t>September 16</a:t>
            </a:r>
            <a:r>
              <a:rPr lang="en-US" sz="1800" baseline="30000" dirty="0" smtClean="0">
                <a:solidFill>
                  <a:schemeClr val="tx1"/>
                </a:solidFill>
              </a:rPr>
              <a:t>th</a:t>
            </a:r>
            <a:r>
              <a:rPr lang="en-US" sz="1800" dirty="0" smtClean="0">
                <a:solidFill>
                  <a:schemeClr val="tx1"/>
                </a:solidFill>
              </a:rPr>
              <a:t>  2016</a:t>
            </a:r>
          </a:p>
          <a:p>
            <a:r>
              <a:rPr lang="en-US" sz="1800" dirty="0" smtClean="0">
                <a:solidFill>
                  <a:schemeClr val="tx1"/>
                </a:solidFill>
              </a:rPr>
              <a:t>Presenter: </a:t>
            </a:r>
            <a:r>
              <a:rPr lang="en-US" sz="1800" b="1" dirty="0" smtClean="0">
                <a:solidFill>
                  <a:schemeClr val="tx1"/>
                </a:solidFill>
              </a:rPr>
              <a:t>Judith Nguimfack Tsague</a:t>
            </a:r>
            <a:r>
              <a:rPr lang="en-US" sz="1800" dirty="0" smtClean="0">
                <a:solidFill>
                  <a:schemeClr val="tx1"/>
                </a:solidFill>
              </a:rPr>
              <a:t>, MSPH</a:t>
            </a:r>
          </a:p>
          <a:p>
            <a:r>
              <a:rPr lang="en-US" sz="1800" dirty="0" smtClean="0">
                <a:solidFill>
                  <a:schemeClr val="tx1"/>
                </a:solidFill>
                <a:hlinkClick r:id="rId4"/>
              </a:rPr>
              <a:t>jnguimfack@gmail.com</a:t>
            </a:r>
            <a:endParaRPr lang="en-US" sz="1800" dirty="0" smtClean="0">
              <a:solidFill>
                <a:schemeClr val="tx1"/>
              </a:solidFill>
            </a:endParaRPr>
          </a:p>
          <a:p>
            <a:r>
              <a:rPr lang="en-US" sz="1800" dirty="0" smtClean="0">
                <a:solidFill>
                  <a:schemeClr val="tx1"/>
                </a:solidFill>
              </a:rPr>
              <a:t>Dakar – Senegal </a:t>
            </a:r>
          </a:p>
          <a:p>
            <a:endParaRPr lang="en-US" sz="1800" dirty="0">
              <a:solidFill>
                <a:schemeClr val="tx1"/>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219778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6.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lide18.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Slide19.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James Pringle.jpg"/>
          <p:cNvPicPr>
            <a:picLocks noChangeAspect="1"/>
          </p:cNvPicPr>
          <p:nvPr/>
        </p:nvPicPr>
        <p:blipFill>
          <a:blip r:embed="rId2"/>
          <a:stretch>
            <a:fillRect/>
          </a:stretch>
        </p:blipFill>
        <p:spPr>
          <a:xfrm>
            <a:off x="1371600" y="2209800"/>
            <a:ext cx="1930400" cy="193040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
        <p:nvSpPr>
          <p:cNvPr id="3" name="Rectangle 2"/>
          <p:cNvSpPr/>
          <p:nvPr/>
        </p:nvSpPr>
        <p:spPr>
          <a:xfrm>
            <a:off x="4114800" y="1828800"/>
            <a:ext cx="4419600" cy="3293209"/>
          </a:xfrm>
          <a:prstGeom prst="rect">
            <a:avLst/>
          </a:prstGeom>
        </p:spPr>
        <p:txBody>
          <a:bodyPr wrap="square">
            <a:spAutoFit/>
          </a:bodyPr>
          <a:lstStyle/>
          <a:p>
            <a:pPr algn="ctr"/>
            <a:r>
              <a:rPr lang="en-US" sz="4400" dirty="0" smtClean="0"/>
              <a:t>James Pringle </a:t>
            </a:r>
          </a:p>
          <a:p>
            <a:r>
              <a:rPr lang="en-US" sz="1400" dirty="0" smtClean="0"/>
              <a:t>is the Programmer Analyst for PMA2020. He supports the mobile health data collection platform as an Android developer and an Open Data Kit specialist. He also builds up data housing and data visualization capacity for PMA2020. In particular, his GIS skills have created new vantage points for understanding PMA2020 data. </a:t>
            </a:r>
          </a:p>
          <a:p>
            <a:endParaRPr lang="en-US" sz="1400" dirty="0" smtClean="0"/>
          </a:p>
          <a:p>
            <a:r>
              <a:rPr lang="en-US" sz="1400" dirty="0" smtClean="0"/>
              <a:t>James has a Master of Science in Biostatistics from Johns Hopkins Bloomberg School of Public Health. He received his Bachelor's degree in Mathematics from Brigham Young University.</a:t>
            </a:r>
          </a:p>
          <a:p>
            <a:endParaRPr lang="en-US" sz="1000" dirty="0" smtClean="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Slide01.jpg"/>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50581291"/>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med" p14:dur="700">
        <p:fade/>
      </p:transition>
    </mc:Choice>
    <mc:Fallback>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lide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lide0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xt>
            </a:extLst>
          </a:blip>
          <a:srcRect b="-1020"/>
          <a:stretch/>
        </p:blipFill>
        <p:spPr>
          <a:xfrm>
            <a:off x="0" y="0"/>
            <a:ext cx="9144000" cy="7124700"/>
          </a:xfrm>
          <a:prstGeom prst="rect">
            <a:avLst/>
          </a:prstGeom>
        </p:spPr>
      </p:pic>
      <p:sp>
        <p:nvSpPr>
          <p:cNvPr id="3" name="Content Placeholder 2"/>
          <p:cNvSpPr>
            <a:spLocks noGrp="1"/>
          </p:cNvSpPr>
          <p:nvPr>
            <p:ph idx="1"/>
          </p:nvPr>
        </p:nvSpPr>
        <p:spPr>
          <a:xfrm>
            <a:off x="4739808" y="685801"/>
            <a:ext cx="4112092" cy="2247899"/>
          </a:xfrm>
          <a:solidFill>
            <a:schemeClr val="bg1">
              <a:alpha val="49000"/>
            </a:schemeClr>
          </a:solidFill>
        </p:spPr>
        <p:txBody>
          <a:bodyPr>
            <a:normAutofit fontScale="70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smtClean="0">
                <a:solidFill>
                  <a:schemeClr val="accent1"/>
                </a:solidFill>
                <a:latin typeface="Century Gothic" charset="0"/>
                <a:ea typeface="Century Gothic" charset="0"/>
                <a:cs typeface="Century Gothic" charset="0"/>
              </a:rPr>
              <a:t>PMA2020 is leading the way to ensure that “governments are better informed than ever before and better able to respond more quickly to what women need and want.”</a:t>
            </a:r>
          </a:p>
          <a:p>
            <a:pPr marL="0" marR="0" lvl="0" indent="0" algn="r" defTabSz="914400" eaLnBrk="1" fontAlgn="auto" latinLnBrk="0" hangingPunct="1">
              <a:lnSpc>
                <a:spcPct val="100000"/>
              </a:lnSpc>
              <a:spcBef>
                <a:spcPts val="0"/>
              </a:spcBef>
              <a:spcAft>
                <a:spcPts val="0"/>
              </a:spcAft>
              <a:buClrTx/>
              <a:buSzTx/>
              <a:buFontTx/>
              <a:buNone/>
              <a:tabLst/>
              <a:defRPr/>
            </a:pPr>
            <a:r>
              <a:rPr lang="en-US" b="1" i="1" dirty="0" smtClean="0">
                <a:solidFill>
                  <a:schemeClr val="accent1"/>
                </a:solidFill>
                <a:latin typeface="Century Gothic" charset="0"/>
                <a:ea typeface="Century Gothic" charset="0"/>
                <a:cs typeface="Century Gothic" charset="0"/>
              </a:rPr>
              <a:t>Melinda Gates</a:t>
            </a:r>
            <a:endParaRPr lang="en-US" b="1" i="1" dirty="0">
              <a:solidFill>
                <a:schemeClr val="accent1"/>
              </a:solidFill>
              <a:latin typeface="Century Gothic" charset="0"/>
              <a:ea typeface="Century Gothic" charset="0"/>
              <a:cs typeface="Century Gothic" charset="0"/>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6748643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Slide05.jpg"/>
          <p:cNvPicPr>
            <a:picLocks noChangeAspect="1"/>
          </p:cNvPicPr>
          <p:nvPr/>
        </p:nvPicPr>
        <p:blipFill>
          <a:blip r:embed="rId3"/>
          <a:stretch>
            <a:fillRect/>
          </a:stretch>
        </p:blipFill>
        <p:spPr>
          <a:xfrm>
            <a:off x="0" y="0"/>
            <a:ext cx="9144001"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385771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0" y="0"/>
            <a:ext cx="2533650" cy="968375"/>
          </a:xfrm>
        </p:spPr>
        <p:txBody>
          <a:bodyPr>
            <a:normAutofit/>
          </a:bodyPr>
          <a:lstStyle/>
          <a:p>
            <a:r>
              <a:rPr lang="en-US" sz="4000" b="1" dirty="0" smtClean="0">
                <a:solidFill>
                  <a:srgbClr val="1F497D"/>
                </a:solidFill>
              </a:rPr>
              <a:t>Context</a:t>
            </a:r>
            <a:endParaRPr lang="en-US" sz="4000" b="1" dirty="0">
              <a:solidFill>
                <a:srgbClr val="1F497D"/>
              </a:solidFill>
            </a:endParaRPr>
          </a:p>
        </p:txBody>
      </p:sp>
      <p:sp>
        <p:nvSpPr>
          <p:cNvPr id="3" name="Espace réservé du contenu 2"/>
          <p:cNvSpPr>
            <a:spLocks noGrp="1"/>
          </p:cNvSpPr>
          <p:nvPr>
            <p:ph idx="1"/>
          </p:nvPr>
        </p:nvSpPr>
        <p:spPr>
          <a:xfrm>
            <a:off x="457200" y="4880553"/>
            <a:ext cx="7293769" cy="1977447"/>
          </a:xfrm>
        </p:spPr>
        <p:txBody>
          <a:bodyPr>
            <a:normAutofit/>
          </a:bodyPr>
          <a:lstStyle/>
          <a:p>
            <a:r>
              <a:rPr lang="en-US" sz="2200" dirty="0" smtClean="0"/>
              <a:t>Capitalization of </a:t>
            </a:r>
            <a:r>
              <a:rPr lang="en-US" sz="2200" b="1" dirty="0" smtClean="0"/>
              <a:t>existing pilot eHealth initiatives </a:t>
            </a:r>
          </a:p>
          <a:p>
            <a:pPr lvl="1">
              <a:buFont typeface="Courier New" panose="02070309020205020404" pitchFamily="49" charset="0"/>
              <a:buChar char="o"/>
            </a:pPr>
            <a:r>
              <a:rPr lang="en-US" sz="2000" dirty="0" smtClean="0"/>
              <a:t>including telemedicine, and applications of mobile technologies (SEDA, ODK, m-diabetes, etc.)</a:t>
            </a:r>
          </a:p>
          <a:p>
            <a:r>
              <a:rPr lang="en-US" sz="2200" dirty="0" smtClean="0"/>
              <a:t>An </a:t>
            </a:r>
            <a:r>
              <a:rPr lang="en-US" sz="2200" b="1" dirty="0" smtClean="0"/>
              <a:t>eHealth Catalog </a:t>
            </a:r>
            <a:r>
              <a:rPr lang="en-US" sz="2200" dirty="0" smtClean="0"/>
              <a:t>would be developed and its output would guide the eHealth strategic plan</a:t>
            </a:r>
          </a:p>
          <a:p>
            <a:pPr marL="0" indent="0">
              <a:buNone/>
            </a:pPr>
            <a:endParaRPr lang="en-US" sz="2200" dirty="0"/>
          </a:p>
        </p:txBody>
      </p:sp>
      <p:sp>
        <p:nvSpPr>
          <p:cNvPr id="6" name="ZoneTexte 5"/>
          <p:cNvSpPr txBox="1"/>
          <p:nvPr/>
        </p:nvSpPr>
        <p:spPr>
          <a:xfrm>
            <a:off x="457200" y="914400"/>
            <a:ext cx="4529138" cy="4001095"/>
          </a:xfrm>
          <a:prstGeom prst="rect">
            <a:avLst/>
          </a:prstGeom>
          <a:noFill/>
        </p:spPr>
        <p:txBody>
          <a:bodyPr wrap="square" rtlCol="0">
            <a:spAutoFit/>
          </a:bodyPr>
          <a:lstStyle/>
          <a:p>
            <a:pPr marL="285750" indent="-285750">
              <a:buFont typeface="Arial" panose="020B0604020202020204" pitchFamily="34" charset="0"/>
              <a:buChar char="•"/>
            </a:pPr>
            <a:r>
              <a:rPr lang="en-US" sz="2200" dirty="0" smtClean="0"/>
              <a:t>A </a:t>
            </a:r>
            <a:r>
              <a:rPr lang="en-US" sz="2200" b="1" dirty="0" smtClean="0"/>
              <a:t>national eHealth survey </a:t>
            </a:r>
            <a:r>
              <a:rPr lang="en-US" sz="2200" dirty="0" smtClean="0"/>
              <a:t>run by </a:t>
            </a:r>
            <a:r>
              <a:rPr lang="en-US" sz="2200" dirty="0" err="1" smtClean="0"/>
              <a:t>MoH</a:t>
            </a:r>
            <a:r>
              <a:rPr lang="en-US" sz="2200" dirty="0" smtClean="0"/>
              <a:t> and supported by WHO in 2015 revealed a multiplicity of pilot eHealth initiatives and no coordination </a:t>
            </a:r>
          </a:p>
          <a:p>
            <a:pPr marL="285750" indent="-285750">
              <a:buFont typeface="Arial" panose="020B0604020202020204" pitchFamily="34" charset="0"/>
              <a:buChar char="•"/>
            </a:pPr>
            <a:r>
              <a:rPr lang="en-US" sz="2200" dirty="0" smtClean="0"/>
              <a:t>Led to the development of a </a:t>
            </a:r>
            <a:r>
              <a:rPr lang="en-US" sz="2200" b="1" dirty="0" smtClean="0"/>
              <a:t>national eHealth Strategic plan </a:t>
            </a:r>
          </a:p>
          <a:p>
            <a:pPr marL="800100" lvl="1" indent="-342900">
              <a:buFont typeface="Courier New" panose="02070309020205020404" pitchFamily="49" charset="0"/>
              <a:buChar char="o"/>
            </a:pPr>
            <a:r>
              <a:rPr lang="en-US" sz="2000" dirty="0" smtClean="0"/>
              <a:t>To support universal Health coverage for better access of all people to quality health services in line with the National Health Development Plan</a:t>
            </a:r>
          </a:p>
        </p:txBody>
      </p:sp>
      <p:pic>
        <p:nvPicPr>
          <p:cNvPr id="8" name="Image 7"/>
          <p:cNvPicPr>
            <a:picLocks noChangeAspect="1"/>
          </p:cNvPicPr>
          <p:nvPr/>
        </p:nvPicPr>
        <p:blipFill>
          <a:blip r:embed="rId3"/>
          <a:stretch>
            <a:fillRect/>
          </a:stretch>
        </p:blipFill>
        <p:spPr>
          <a:xfrm>
            <a:off x="5257800" y="990600"/>
            <a:ext cx="3527141" cy="33289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333552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Content Placeholder 4" descr="Slide06.jpg"/>
          <p:cNvPicPr>
            <a:picLocks noGrp="1" noChangeAspect="1"/>
          </p:cNvPicPr>
          <p:nvPr>
            <p:ph idx="1"/>
          </p:nvPr>
        </p:nvPicPr>
        <p:blipFill>
          <a:blip r:embed="rId3"/>
          <a:srcRect l="-18187" r="-18187"/>
          <a:stretch>
            <a:fillRect/>
          </a:stretch>
        </p:blipFill>
        <p:spPr>
          <a:xfrm>
            <a:off x="-1371600" y="-1"/>
            <a:ext cx="12078091" cy="6859961"/>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072127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Content Placeholder 8" descr="Slide07.jpg"/>
          <p:cNvPicPr>
            <a:picLocks noGrp="1" noChangeAspect="1"/>
          </p:cNvPicPr>
          <p:nvPr>
            <p:ph idx="1"/>
          </p:nvPr>
        </p:nvPicPr>
        <p:blipFill>
          <a:blip r:embed="rId3"/>
          <a:srcRect l="-18187" r="-18187"/>
          <a:stretch>
            <a:fillRect/>
          </a:stretch>
        </p:blipFill>
        <p:spPr>
          <a:xfrm>
            <a:off x="-1049988" y="0"/>
            <a:ext cx="11717988" cy="6858000"/>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7169531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pic>
        <p:nvPicPr>
          <p:cNvPr id="6" name="Picture 5" descr="Slide08.jpg"/>
          <p:cNvPicPr>
            <a:picLocks noChangeAspect="1"/>
          </p:cNvPicPr>
          <p:nvPr/>
        </p:nvPicPr>
        <p:blipFill>
          <a:blip r:embed="rId3"/>
          <a:stretch>
            <a:fillRect/>
          </a:stretch>
        </p:blipFill>
        <p:spPr>
          <a:xfrm>
            <a:off x="-1" y="0"/>
            <a:ext cx="9144001"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2711171"/>
      </p:ext>
    </p:extLst>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Content Placeholder 5" descr="Slide09.jpg"/>
          <p:cNvPicPr>
            <a:picLocks noGrp="1" noChangeAspect="1"/>
          </p:cNvPicPr>
          <p:nvPr>
            <p:ph idx="1"/>
          </p:nvPr>
        </p:nvPicPr>
        <p:blipFill>
          <a:blip r:embed="rId3"/>
          <a:srcRect l="-18187" r="-18187"/>
          <a:stretch>
            <a:fillRect/>
          </a:stretch>
        </p:blipFill>
        <p:spPr>
          <a:xfrm>
            <a:off x="-1583209" y="0"/>
            <a:ext cx="12327409" cy="6858001"/>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4572398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lide10.jpg"/>
          <p:cNvPicPr>
            <a:picLocks noChangeAspect="1"/>
          </p:cNvPicPr>
          <p:nvPr/>
        </p:nvPicPr>
        <p:blipFill>
          <a:blip r:embed="rId3"/>
          <a:stretch>
            <a:fillRect/>
          </a:stretch>
        </p:blipFill>
        <p:spPr>
          <a:xfrm>
            <a:off x="0" y="0"/>
            <a:ext cx="9144001"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80228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7" name="Picture 6" descr="Slide11.jpg"/>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949019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6" name="Picture 5" descr="Slide12.jpg"/>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1059219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 name="Picture 7" descr="Slide13.jpg"/>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37528261"/>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Slide14.jpg"/>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050408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6" name="Picture 5" descr="Slide15.jpg"/>
          <p:cNvPicPr>
            <a:picLocks noChangeAspect="1"/>
          </p:cNvPicPr>
          <p:nvPr/>
        </p:nvPicPr>
        <p:blipFill>
          <a:blip r:embed="rId3"/>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36785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381000" y="304800"/>
            <a:ext cx="2276349" cy="863600"/>
          </a:xfrm>
        </p:spPr>
        <p:txBody>
          <a:bodyPr>
            <a:noAutofit/>
          </a:bodyPr>
          <a:lstStyle/>
          <a:p>
            <a:r>
              <a:rPr lang="en-US" sz="4000" b="1" dirty="0" smtClean="0">
                <a:solidFill>
                  <a:srgbClr val="1F497D"/>
                </a:solidFill>
              </a:rPr>
              <a:t>Purpose</a:t>
            </a:r>
            <a:endParaRPr lang="en-US" sz="4000" b="1" dirty="0">
              <a:solidFill>
                <a:srgbClr val="1F497D"/>
              </a:solidFill>
            </a:endParaRPr>
          </a:p>
        </p:txBody>
      </p:sp>
      <p:sp>
        <p:nvSpPr>
          <p:cNvPr id="3" name="Espace réservé du contenu 2"/>
          <p:cNvSpPr>
            <a:spLocks noGrp="1"/>
          </p:cNvSpPr>
          <p:nvPr>
            <p:ph idx="1"/>
          </p:nvPr>
        </p:nvSpPr>
        <p:spPr>
          <a:xfrm>
            <a:off x="609600" y="1524000"/>
            <a:ext cx="5075822" cy="4351338"/>
          </a:xfrm>
        </p:spPr>
        <p:txBody>
          <a:bodyPr>
            <a:normAutofit fontScale="70000" lnSpcReduction="20000"/>
          </a:bodyPr>
          <a:lstStyle/>
          <a:p>
            <a:pPr>
              <a:lnSpc>
                <a:spcPct val="150000"/>
              </a:lnSpc>
            </a:pPr>
            <a:r>
              <a:rPr lang="en-US" dirty="0" smtClean="0"/>
              <a:t>To identify, document and assess key eHealth initiatives that had been recently or were currently being conducted in Senegal</a:t>
            </a:r>
            <a:endParaRPr lang="fr-FR" dirty="0" smtClean="0"/>
          </a:p>
          <a:p>
            <a:pPr>
              <a:lnSpc>
                <a:spcPct val="150000"/>
              </a:lnSpc>
            </a:pPr>
            <a:r>
              <a:rPr lang="en-US" dirty="0" smtClean="0"/>
              <a:t>Make available information on operational eHealth initiatives in Senegal </a:t>
            </a:r>
          </a:p>
          <a:p>
            <a:pPr>
              <a:lnSpc>
                <a:spcPct val="150000"/>
              </a:lnSpc>
            </a:pPr>
            <a:r>
              <a:rPr lang="en-US" dirty="0" smtClean="0"/>
              <a:t>Serve as a decision making tool for MOH and partners</a:t>
            </a:r>
          </a:p>
          <a:p>
            <a:pPr>
              <a:lnSpc>
                <a:spcPct val="150000"/>
              </a:lnSpc>
            </a:pPr>
            <a:endParaRPr lang="en-US" dirty="0" smtClean="0"/>
          </a:p>
        </p:txBody>
      </p:sp>
      <p:pic>
        <p:nvPicPr>
          <p:cNvPr id="4" name="Image 3"/>
          <p:cNvPicPr>
            <a:picLocks noChangeAspect="1"/>
          </p:cNvPicPr>
          <p:nvPr/>
        </p:nvPicPr>
        <p:blipFill>
          <a:blip r:embed="rId3"/>
          <a:stretch>
            <a:fillRect/>
          </a:stretch>
        </p:blipFill>
        <p:spPr>
          <a:xfrm>
            <a:off x="6222206" y="1825625"/>
            <a:ext cx="2507456" cy="2228850"/>
          </a:xfrm>
          <a:prstGeom prst="rect">
            <a:avLst/>
          </a:prstGeom>
          <a:ln>
            <a:noFill/>
          </a:ln>
          <a:effectLst>
            <a:outerShdw blurRad="190500" algn="tl" rotWithShape="0">
              <a:srgbClr val="000000">
                <a:alpha val="70000"/>
              </a:srgbClr>
            </a:outerShdw>
          </a:effec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5242548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5" name="Content Placeholder 4"/>
          <p:cNvSpPr>
            <a:spLocks noGrp="1"/>
          </p:cNvSpPr>
          <p:nvPr>
            <p:ph idx="1"/>
          </p:nvPr>
        </p:nvSpPr>
        <p:spPr/>
        <p:txBody>
          <a:bodyPr/>
          <a:lstStyle/>
          <a:p>
            <a:endParaRPr lang="en-US"/>
          </a:p>
        </p:txBody>
      </p:sp>
      <p:pic>
        <p:nvPicPr>
          <p:cNvPr id="6" name="Picture 5" descr="Slide16.jpg"/>
          <p:cNvPicPr>
            <a:picLocks noChangeAspect="1"/>
          </p:cNvPicPr>
          <p:nvPr/>
        </p:nvPicPr>
        <p:blipFill>
          <a:blip r:embed="rId3"/>
          <a:stretch>
            <a:fillRect/>
          </a:stretch>
        </p:blipFill>
        <p:spPr>
          <a:xfrm>
            <a:off x="0" y="0"/>
            <a:ext cx="9144000" cy="685800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0436022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5" name="Picture 4" descr="AAEAAQAAAAAAAAiXAAAAJDBjYThjNDY0LWIzNDgtNDY2MS1iYzU2LWU0NjhhMDIxMGY3Ng.jpg"/>
          <p:cNvPicPr>
            <a:picLocks noChangeAspect="1"/>
          </p:cNvPicPr>
          <p:nvPr/>
        </p:nvPicPr>
        <p:blipFill>
          <a:blip r:embed="rId2"/>
          <a:stretch>
            <a:fillRect/>
          </a:stretch>
        </p:blipFill>
        <p:spPr>
          <a:xfrm>
            <a:off x="457200" y="1676400"/>
            <a:ext cx="2540000" cy="2540000"/>
          </a:xfrm>
          <a:prstGeom prst="round2DiagRect">
            <a:avLst>
              <a:gd name="adj1" fmla="val 16667"/>
              <a:gd name="adj2" fmla="val 0"/>
            </a:avLst>
          </a:prstGeom>
          <a:ln w="88900" cap="sq">
            <a:solidFill>
              <a:srgbClr val="FFFFFF"/>
            </a:solidFill>
            <a:miter lim="800000"/>
          </a:ln>
          <a:effectLst>
            <a:outerShdw blurRad="57785" algn="br" rotWithShape="0">
              <a:srgbClr val="000000">
                <a:alpha val="70000"/>
              </a:srgbClr>
            </a:outerShdw>
          </a:effectLst>
        </p:spPr>
      </p:pic>
      <p:sp>
        <p:nvSpPr>
          <p:cNvPr id="6" name="Rectangle 5"/>
          <p:cNvSpPr/>
          <p:nvPr/>
        </p:nvSpPr>
        <p:spPr>
          <a:xfrm>
            <a:off x="3352800" y="1295400"/>
            <a:ext cx="5486400" cy="4893646"/>
          </a:xfrm>
          <a:prstGeom prst="rect">
            <a:avLst/>
          </a:prstGeom>
        </p:spPr>
        <p:txBody>
          <a:bodyPr wrap="square">
            <a:spAutoFit/>
          </a:bodyPr>
          <a:lstStyle/>
          <a:p>
            <a:r>
              <a:rPr lang="en-US" sz="6000" dirty="0" smtClean="0"/>
              <a:t>Katherine </a:t>
            </a:r>
            <a:r>
              <a:rPr lang="en-US" sz="6000" dirty="0" err="1" smtClean="0"/>
              <a:t>Stanfill</a:t>
            </a:r>
            <a:endParaRPr lang="en-US" sz="6000" dirty="0" smtClean="0"/>
          </a:p>
          <a:p>
            <a:r>
              <a:rPr lang="en-US" sz="1400" dirty="0" smtClean="0"/>
              <a:t>is a recent Master’s of Public Health graduate from Emory University, Rollins School of Public Health. She has a technical background from Ohio State University, with a degree in biomedical science focusing on medical research. Throughout her graduate studies, she worked in the field of </a:t>
            </a:r>
            <a:r>
              <a:rPr lang="en-US" sz="1400" dirty="0" err="1" smtClean="0"/>
              <a:t>mHealth</a:t>
            </a:r>
            <a:r>
              <a:rPr lang="en-US" sz="1400" dirty="0" smtClean="0"/>
              <a:t> at the Center for Global Safe WASH (Water, Sanitation, and Hygiene). </a:t>
            </a:r>
          </a:p>
          <a:p>
            <a:endParaRPr lang="en-US" sz="1400" dirty="0" smtClean="0"/>
          </a:p>
          <a:p>
            <a:r>
              <a:rPr lang="en-US" sz="1400" dirty="0" smtClean="0"/>
              <a:t>She worked to use mobile phone technologies to provide monitoring and evaluation of water systems in healthcare facilities in Cambodia and Uganda to improve performance, results, and impact. Katherine utilized a variety of technologies, most notably </a:t>
            </a:r>
            <a:r>
              <a:rPr lang="en-US" sz="1400" dirty="0" err="1" smtClean="0"/>
              <a:t>CommCare</a:t>
            </a:r>
            <a:r>
              <a:rPr lang="en-US" sz="1400" dirty="0" smtClean="0"/>
              <a:t>, to collect data, synthesize incoming information, maintain data management, conduct data analysis and produce reports for global stakeholders, including Cambodia’s Ministry of Health. </a:t>
            </a:r>
          </a:p>
          <a:p>
            <a:endParaRPr lang="en-US" sz="1400" dirty="0" smtClean="0"/>
          </a:p>
          <a:p>
            <a:r>
              <a:rPr lang="en-US" sz="1400" dirty="0" smtClean="0"/>
              <a:t>She focused her graduate coursework on the fields of WASH and Complex Humanitarian Emergencies. Katherine has a passion for implementing technology into the clinical sphere. </a:t>
            </a: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4.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5.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6.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7.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8.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2743200" y="546101"/>
            <a:ext cx="3810000" cy="758825"/>
          </a:xfrm>
        </p:spPr>
        <p:txBody>
          <a:bodyPr>
            <a:normAutofit/>
          </a:bodyPr>
          <a:lstStyle/>
          <a:p>
            <a:r>
              <a:rPr lang="en-US" sz="4000" b="1" dirty="0" smtClean="0">
                <a:solidFill>
                  <a:srgbClr val="1F497D"/>
                </a:solidFill>
              </a:rPr>
              <a:t>Methodology </a:t>
            </a:r>
            <a:endParaRPr lang="en-US" sz="4000" b="1" dirty="0">
              <a:solidFill>
                <a:srgbClr val="1F497D"/>
              </a:solidFill>
            </a:endParaRPr>
          </a:p>
        </p:txBody>
      </p:sp>
      <p:graphicFrame>
        <p:nvGraphicFramePr>
          <p:cNvPr id="4" name="Diagramme 3"/>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19105497"/>
              </p:ext>
            </p:extLst>
          </p:nvPr>
        </p:nvGraphicFramePr>
        <p:xfrm>
          <a:off x="1538288" y="1224491"/>
          <a:ext cx="6096000" cy="5418667"/>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0156315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09.jpg"/>
          <p:cNvPicPr>
            <a:picLocks noChangeAspect="1"/>
          </p:cNvPicPr>
          <p:nvPr/>
        </p:nvPicPr>
        <p:blipFill>
          <a:blip r:embed="rId2"/>
          <a:stretch>
            <a:fillRect/>
          </a:stretch>
        </p:blipFill>
        <p:spPr>
          <a:xfrm>
            <a:off x="152400" y="0"/>
            <a:ext cx="9144000" cy="6858000"/>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10.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11.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12.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13.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 name="Picture 1" descr="Slide14.jpg"/>
          <p:cNvPicPr>
            <a:picLocks noChangeAspect="1"/>
          </p:cNvPicPr>
          <p:nvPr/>
        </p:nvPicPr>
        <p:blipFill>
          <a:blip r:embed="rId2"/>
          <a:stretch>
            <a:fillRect/>
          </a:stretch>
        </p:blipFill>
        <p:spPr>
          <a:xfrm>
            <a:off x="0" y="0"/>
            <a:ext cx="9144000" cy="6858000"/>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5300" name="Picture 1"/>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4800" y="228600"/>
            <a:ext cx="4966752" cy="2260599"/>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2" name="Rectangle 1"/>
          <p:cNvSpPr/>
          <p:nvPr/>
        </p:nvSpPr>
        <p:spPr>
          <a:xfrm>
            <a:off x="685800" y="2895600"/>
            <a:ext cx="8229600" cy="2451953"/>
          </a:xfrm>
          <a:prstGeom prst="rect">
            <a:avLst/>
          </a:prstGeom>
        </p:spPr>
        <p:txBody>
          <a:bodyPr wrap="square">
            <a:spAutoFit/>
          </a:bodyPr>
          <a:lstStyle/>
          <a:p>
            <a:pPr>
              <a:lnSpc>
                <a:spcPct val="150000"/>
              </a:lnSpc>
              <a:buFont typeface="Arial"/>
              <a:buChar char="•"/>
              <a:defRPr/>
            </a:pPr>
            <a:r>
              <a:rPr lang="en-US" sz="4000" spc="40" dirty="0" smtClean="0">
                <a:solidFill>
                  <a:schemeClr val="bg1">
                    <a:lumMod val="50000"/>
                  </a:schemeClr>
                </a:solidFill>
                <a:ea typeface="Calibri" panose="020F0502020204030204" pitchFamily="34" charset="0"/>
              </a:rPr>
              <a:t> </a:t>
            </a:r>
            <a:r>
              <a:rPr lang="en-US" sz="3200" spc="40" dirty="0" smtClean="0">
                <a:solidFill>
                  <a:schemeClr val="bg1">
                    <a:lumMod val="50000"/>
                  </a:schemeClr>
                </a:solidFill>
                <a:ea typeface="Calibri" panose="020F0502020204030204" pitchFamily="34" charset="0"/>
              </a:rPr>
              <a:t>October 21</a:t>
            </a:r>
            <a:r>
              <a:rPr lang="en-US" sz="3200" spc="40" baseline="30000" dirty="0" smtClean="0">
                <a:solidFill>
                  <a:schemeClr val="bg1">
                    <a:lumMod val="50000"/>
                  </a:schemeClr>
                </a:solidFill>
                <a:ea typeface="Calibri" panose="020F0502020204030204" pitchFamily="34" charset="0"/>
              </a:rPr>
              <a:t>st</a:t>
            </a:r>
            <a:r>
              <a:rPr lang="en-US" sz="3200" spc="40" dirty="0" smtClean="0">
                <a:solidFill>
                  <a:schemeClr val="bg1">
                    <a:lumMod val="50000"/>
                  </a:schemeClr>
                </a:solidFill>
                <a:ea typeface="Calibri" panose="020F0502020204030204" pitchFamily="34" charset="0"/>
              </a:rPr>
              <a:t> next meeting</a:t>
            </a:r>
          </a:p>
          <a:p>
            <a:pPr>
              <a:lnSpc>
                <a:spcPct val="150000"/>
              </a:lnSpc>
              <a:buFont typeface="Arial"/>
              <a:buChar char="•"/>
              <a:defRPr/>
            </a:pPr>
            <a:r>
              <a:rPr lang="en-US" sz="3200" spc="40" dirty="0" smtClean="0">
                <a:solidFill>
                  <a:schemeClr val="bg1">
                    <a:lumMod val="50000"/>
                  </a:schemeClr>
                </a:solidFill>
                <a:ea typeface="Calibri" panose="020F0502020204030204" pitchFamily="34" charset="0"/>
              </a:rPr>
              <a:t> Registration now open for the Global Digital</a:t>
            </a:r>
          </a:p>
          <a:p>
            <a:pPr>
              <a:lnSpc>
                <a:spcPct val="150000"/>
              </a:lnSpc>
              <a:defRPr/>
            </a:pPr>
            <a:r>
              <a:rPr lang="en-US" sz="3200" spc="40" dirty="0" smtClean="0">
                <a:solidFill>
                  <a:schemeClr val="bg1">
                    <a:lumMod val="50000"/>
                  </a:schemeClr>
                </a:solidFill>
                <a:ea typeface="Calibri" panose="020F0502020204030204" pitchFamily="34" charset="0"/>
              </a:rPr>
              <a:t>   Health Forum December 13</a:t>
            </a:r>
            <a:r>
              <a:rPr lang="en-US" sz="3200" spc="40" baseline="30000" dirty="0" smtClean="0">
                <a:solidFill>
                  <a:schemeClr val="bg1">
                    <a:lumMod val="50000"/>
                  </a:schemeClr>
                </a:solidFill>
                <a:ea typeface="Calibri" panose="020F0502020204030204" pitchFamily="34" charset="0"/>
              </a:rPr>
              <a:t>th</a:t>
            </a:r>
            <a:r>
              <a:rPr lang="en-US" sz="3200" spc="40" dirty="0" smtClean="0">
                <a:solidFill>
                  <a:schemeClr val="bg1">
                    <a:lumMod val="50000"/>
                  </a:schemeClr>
                </a:solidFill>
                <a:ea typeface="Calibri" panose="020F0502020204030204" pitchFamily="34" charset="0"/>
              </a:rPr>
              <a:t> &amp; 14th</a:t>
            </a:r>
            <a:endParaRPr lang="en-US" sz="3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20910332"/>
              </p:ext>
            </p:extLst>
          </p:nvPr>
        </p:nvGraphicFramePr>
        <p:xfrm>
          <a:off x="1695450" y="371476"/>
          <a:ext cx="6096000" cy="588115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3" name="ZoneTexte 2"/>
          <p:cNvSpPr txBox="1"/>
          <p:nvPr/>
        </p:nvSpPr>
        <p:spPr>
          <a:xfrm>
            <a:off x="1332373" y="647701"/>
            <a:ext cx="3393281" cy="1938992"/>
          </a:xfrm>
          <a:prstGeom prst="rect">
            <a:avLst/>
          </a:prstGeom>
          <a:noFill/>
        </p:spPr>
        <p:txBody>
          <a:bodyPr wrap="square" rtlCol="0">
            <a:spAutoFit/>
          </a:bodyPr>
          <a:lstStyle/>
          <a:p>
            <a:r>
              <a:rPr lang="en-US" sz="4000" dirty="0" smtClean="0">
                <a:solidFill>
                  <a:srgbClr val="1F497D"/>
                </a:solidFill>
              </a:rPr>
              <a:t>eHealth Catalog content</a:t>
            </a:r>
            <a:endParaRPr lang="en-US" sz="4000" dirty="0">
              <a:solidFill>
                <a:srgbClr val="1F497D"/>
              </a:solidFill>
            </a:endParaRPr>
          </a:p>
        </p:txBody>
      </p:sp>
      <p:sp>
        <p:nvSpPr>
          <p:cNvPr id="4" name="Rectangle 3"/>
          <p:cNvSpPr/>
          <p:nvPr/>
        </p:nvSpPr>
        <p:spPr>
          <a:xfrm>
            <a:off x="271463" y="5725211"/>
            <a:ext cx="4572000" cy="646331"/>
          </a:xfrm>
          <a:prstGeom prst="rect">
            <a:avLst/>
          </a:prstGeom>
        </p:spPr>
        <p:txBody>
          <a:bodyPr>
            <a:spAutoFit/>
          </a:bodyPr>
          <a:lstStyle/>
          <a:p>
            <a:r>
              <a:rPr lang="en-US" sz="1200" dirty="0" smtClean="0">
                <a:hlinkClick r:id="rId8"/>
              </a:rPr>
              <a:t>https://www.mhealthevidence.org/</a:t>
            </a:r>
          </a:p>
          <a:p>
            <a:r>
              <a:rPr lang="en-US" sz="1200" dirty="0" smtClean="0">
                <a:hlinkClick r:id="rId8"/>
              </a:rPr>
              <a:t>https://www.mindmeister.com/264463850/mhealth-evidence-taxonomy</a:t>
            </a:r>
            <a:r>
              <a:rPr lang="en-US" sz="1200" dirty="0" smtClean="0"/>
              <a:t> </a:t>
            </a:r>
            <a:endParaRPr lang="en-US" sz="1200" dirty="0"/>
          </a:p>
        </p:txBody>
      </p:sp>
      <p:sp>
        <p:nvSpPr>
          <p:cNvPr id="5" name="ZoneTexte 4"/>
          <p:cNvSpPr txBox="1"/>
          <p:nvPr/>
        </p:nvSpPr>
        <p:spPr>
          <a:xfrm>
            <a:off x="271463" y="5355878"/>
            <a:ext cx="1921669" cy="338554"/>
          </a:xfrm>
          <a:prstGeom prst="rect">
            <a:avLst/>
          </a:prstGeom>
          <a:noFill/>
        </p:spPr>
        <p:txBody>
          <a:bodyPr wrap="square" rtlCol="0">
            <a:spAutoFit/>
          </a:bodyPr>
          <a:lstStyle/>
          <a:p>
            <a:r>
              <a:rPr lang="en-US" sz="1600" dirty="0" smtClean="0"/>
              <a:t>Adapted from </a:t>
            </a:r>
            <a:endParaRPr lang="en-US" sz="1600" dirty="0"/>
          </a:p>
        </p:txBody>
      </p:sp>
      <p:pic>
        <p:nvPicPr>
          <p:cNvPr id="1026" name="Picture 2" descr="Home"/>
          <p:cNvPicPr>
            <a:picLocks noChangeAspect="1" noChangeArrowheads="1"/>
          </p:cNvPicPr>
          <p:nvPr/>
        </p:nvPicPr>
        <p:blipFill>
          <a:blip r:embed="rId9"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676401" y="5221376"/>
            <a:ext cx="1447800" cy="466637"/>
          </a:xfrm>
          <a:prstGeom prst="rect">
            <a:avLst/>
          </a:prstGeom>
          <a:noFill/>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989881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533400" y="0"/>
            <a:ext cx="8229600" cy="808038"/>
          </a:xfrm>
        </p:spPr>
        <p:txBody>
          <a:bodyPr/>
          <a:lstStyle/>
          <a:p>
            <a:r>
              <a:rPr lang="en-US" b="1" dirty="0" smtClean="0">
                <a:solidFill>
                  <a:srgbClr val="1F497D"/>
                </a:solidFill>
              </a:rPr>
              <a:t>Google form </a:t>
            </a:r>
            <a:endParaRPr lang="en-US" b="1" dirty="0">
              <a:solidFill>
                <a:srgbClr val="1F497D"/>
              </a:solidFill>
            </a:endParaRPr>
          </a:p>
        </p:txBody>
      </p:sp>
      <p:pic>
        <p:nvPicPr>
          <p:cNvPr id="3" name="Image 2"/>
          <p:cNvPicPr>
            <a:picLocks noChangeAspect="1"/>
          </p:cNvPicPr>
          <p:nvPr/>
        </p:nvPicPr>
        <p:blipFill rotWithShape="1">
          <a:blip r:embed="rId3"/>
          <a:srcRect l="-37" t="7243" r="43310" b="13382"/>
          <a:stretch/>
        </p:blipFill>
        <p:spPr>
          <a:xfrm>
            <a:off x="4875418" y="1952311"/>
            <a:ext cx="4019207" cy="4600274"/>
          </a:xfrm>
          <a:prstGeom prst="rect">
            <a:avLst/>
          </a:prstGeom>
        </p:spPr>
      </p:pic>
      <p:sp>
        <p:nvSpPr>
          <p:cNvPr id="5" name="Flèche courbée vers le bas 4"/>
          <p:cNvSpPr/>
          <p:nvPr/>
        </p:nvSpPr>
        <p:spPr>
          <a:xfrm>
            <a:off x="3079866" y="847898"/>
            <a:ext cx="2917768" cy="84279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6" name="Image 5"/>
          <p:cNvPicPr>
            <a:picLocks noChangeAspect="1"/>
          </p:cNvPicPr>
          <p:nvPr/>
        </p:nvPicPr>
        <p:blipFill rotWithShape="1">
          <a:blip r:embed="rId4"/>
          <a:srcRect l="27797" t="7627" r="32339" b="4124"/>
          <a:stretch/>
        </p:blipFill>
        <p:spPr>
          <a:xfrm>
            <a:off x="379808" y="1690688"/>
            <a:ext cx="3537389" cy="5007714"/>
          </a:xfrm>
          <a:prstGeom prst="rect">
            <a:avLst/>
          </a:prstGeom>
        </p:spPr>
      </p:pic>
      <p:sp>
        <p:nvSpPr>
          <p:cNvPr id="8" name="ZoneTexte 7"/>
          <p:cNvSpPr txBox="1"/>
          <p:nvPr/>
        </p:nvSpPr>
        <p:spPr>
          <a:xfrm>
            <a:off x="255722" y="1348354"/>
            <a:ext cx="2406112" cy="923330"/>
          </a:xfrm>
          <a:prstGeom prst="rect">
            <a:avLst/>
          </a:prstGeom>
          <a:noFill/>
        </p:spPr>
        <p:txBody>
          <a:bodyPr wrap="square" rtlCol="0">
            <a:spAutoFit/>
          </a:bodyPr>
          <a:lstStyle/>
          <a:p>
            <a:r>
              <a:rPr lang="en-US" dirty="0">
                <a:hlinkClick r:id="rId5"/>
              </a:rPr>
              <a:t>http://goo.gl/forms/PkVJeP68i9</a:t>
            </a:r>
            <a:r>
              <a:rPr lang="en-US" dirty="0"/>
              <a:t>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281513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iagramme 1"/>
          <p:cNvGraphicFramePr/>
          <p:nvPr>
            <p:extLst>
              <p:ext uri="{D42A27DB-BD31-4B8C-83A1-F6EECF244321}">
                <p14:mod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7358545"/>
              </p:ext>
            </p:extLst>
          </p:nvPr>
        </p:nvGraphicFramePr>
        <p:xfrm>
          <a:off x="485775" y="288758"/>
          <a:ext cx="8574004" cy="6449427"/>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3" name="Titre 1"/>
          <p:cNvSpPr txBox="1">
            <a:spLocks/>
          </p:cNvSpPr>
          <p:nvPr/>
        </p:nvSpPr>
        <p:spPr>
          <a:xfrm>
            <a:off x="711367" y="475025"/>
            <a:ext cx="2343150" cy="147637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b="1" dirty="0" smtClean="0">
                <a:solidFill>
                  <a:srgbClr val="1F497D"/>
                </a:solidFill>
              </a:rPr>
              <a:t>How can stakeholders use the catalog?</a:t>
            </a:r>
            <a:endParaRPr lang="fr-FR" sz="3200" b="1" dirty="0">
              <a:solidFill>
                <a:srgbClr val="1F497D"/>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04847472"/>
      </p:ext>
    </p:extLst>
  </p:cSld>
  <p:clrMapOvr>
    <a:masterClrMapping/>
  </p:clrMapOvr>
  <p:timing>
    <p:tnLst>
      <p:par>
        <p:cTn id="1" dur="indefinite" restart="never" nodeType="tmRoot"/>
      </p:par>
    </p:tnLst>
  </p:timing>
</p:sld>
</file>

<file path=ppt/theme/theme1.xml><?xml version="1.0" encoding="utf-8"?>
<a:theme xmlns:a="http://schemas.openxmlformats.org/drawingml/2006/main" name="5_Office-th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xmlns:a="http://schemas.openxmlformats.org/drawingml/2006/main" xmlns="" name="mHealth Tz Powerpoint slides template" id="{E176BBA8-8398-4F54-A4F5-233BE4FBD2B5}" vid="{3947F509-ECA4-4D8E-ACCD-5BD7AA74299B}"/>
    </a:ext>
  </a:extLst>
</a:theme>
</file>

<file path=ppt/theme/theme2.xml><?xml version="1.0" encoding="utf-8"?>
<a:theme xmlns:a="http://schemas.openxmlformats.org/drawingml/2006/main" name="Bright">
  <a:themeElements>
    <a:clrScheme name="Easy Reading">
      <a:dk1>
        <a:sysClr val="windowText" lastClr="000000"/>
      </a:dk1>
      <a:lt1>
        <a:srgbClr val="FFFFFF"/>
      </a:lt1>
      <a:dk2>
        <a:srgbClr val="0B283B"/>
      </a:dk2>
      <a:lt2>
        <a:srgbClr val="FFFFFF"/>
      </a:lt2>
      <a:accent1>
        <a:srgbClr val="6C9FB9"/>
      </a:accent1>
      <a:accent2>
        <a:srgbClr val="FFFF00"/>
      </a:accent2>
      <a:accent3>
        <a:srgbClr val="FFB805"/>
      </a:accent3>
      <a:accent4>
        <a:srgbClr val="D16D6D"/>
      </a:accent4>
      <a:accent5>
        <a:srgbClr val="91E78D"/>
      </a:accent5>
      <a:accent6>
        <a:srgbClr val="EC9CE6"/>
      </a:accent6>
      <a:hlink>
        <a:srgbClr val="00B0F0"/>
      </a:hlink>
      <a:folHlink>
        <a:srgbClr val="9DBCC7"/>
      </a:folHlink>
    </a:clrScheme>
    <a:fontScheme name="Easy Reading">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a="http://schemas.openxmlformats.org/drawingml/2006/main" xmlns="" name="mHealth Tz Powerpoint slides template" id="{E176BBA8-8398-4F54-A4F5-233BE4FBD2B5}" vid="{B8331B10-E924-4CE2-8422-60BA7033B8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9911</TotalTime>
  <Words>3445</Words>
  <Application>Microsoft Macintosh PowerPoint</Application>
  <PresentationFormat>On-screen Show (4:3)</PresentationFormat>
  <Paragraphs>162</Paragraphs>
  <Slides>66</Slides>
  <Notes>24</Notes>
  <HiddenSlides>0</HiddenSlides>
  <MMClips>0</MMClips>
  <ScaleCrop>false</ScaleCrop>
  <HeadingPairs>
    <vt:vector size="4" baseType="variant">
      <vt:variant>
        <vt:lpstr>Design Template</vt:lpstr>
      </vt:variant>
      <vt:variant>
        <vt:i4>2</vt:i4>
      </vt:variant>
      <vt:variant>
        <vt:lpstr>Slide Titles</vt:lpstr>
      </vt:variant>
      <vt:variant>
        <vt:i4>66</vt:i4>
      </vt:variant>
    </vt:vector>
  </HeadingPairs>
  <TitlesOfParts>
    <vt:vector size="68" baseType="lpstr">
      <vt:lpstr>5_Office-thema</vt:lpstr>
      <vt:lpstr>Bright</vt:lpstr>
      <vt:lpstr>Slide 1</vt:lpstr>
      <vt:lpstr>Slide 2</vt:lpstr>
      <vt:lpstr>SENEGAL eHEALTH CATALOG</vt:lpstr>
      <vt:lpstr>Context</vt:lpstr>
      <vt:lpstr>Purpose</vt:lpstr>
      <vt:lpstr>Methodology </vt:lpstr>
      <vt:lpstr>Slide 7</vt:lpstr>
      <vt:lpstr>Google form </vt:lpstr>
      <vt:lpstr>Slide 9</vt:lpstr>
      <vt:lpstr>Challenges and lessons learned (1)</vt:lpstr>
      <vt:lpstr>Challenges and lessons learned (2)</vt:lpstr>
      <vt:lpstr>Acknowledgements </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Slide 63</vt:lpstr>
      <vt:lpstr>Slide 64</vt:lpstr>
      <vt:lpstr>Slide 65</vt:lpstr>
      <vt:lpstr>Slide 66</vt:lpstr>
    </vt:vector>
  </TitlesOfParts>
  <Manager>Janita Ferentinos</Manager>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Notes for Pres</dc:title>
  <dc:subject>mHealth Tz PPP overview</dc:subject>
  <dc:creator>mHealth TZ CD</dc:creator>
  <dc:description>Internal document (JF)</dc:description>
  <cp:lastModifiedBy>Heidi Good</cp:lastModifiedBy>
  <cp:revision>822</cp:revision>
  <dcterms:created xsi:type="dcterms:W3CDTF">2016-09-16T03:16:54Z</dcterms:created>
  <dcterms:modified xsi:type="dcterms:W3CDTF">2016-09-16T03:17:17Z</dcterms:modified>
</cp:coreProperties>
</file>