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7" r:id="rId5"/>
  </p:sldMasterIdLst>
  <p:notesMasterIdLst>
    <p:notesMasterId r:id="rId19"/>
  </p:notesMasterIdLst>
  <p:handoutMasterIdLst>
    <p:handoutMasterId r:id="rId20"/>
  </p:handoutMasterIdLst>
  <p:sldIdLst>
    <p:sldId id="551" r:id="rId6"/>
    <p:sldId id="876" r:id="rId7"/>
    <p:sldId id="875" r:id="rId8"/>
    <p:sldId id="792" r:id="rId9"/>
    <p:sldId id="927" r:id="rId10"/>
    <p:sldId id="928" r:id="rId11"/>
    <p:sldId id="929" r:id="rId12"/>
    <p:sldId id="910" r:id="rId13"/>
    <p:sldId id="898" r:id="rId14"/>
    <p:sldId id="903" r:id="rId15"/>
    <p:sldId id="908" r:id="rId16"/>
    <p:sldId id="913" r:id="rId17"/>
    <p:sldId id="907" r:id="rId18"/>
  </p:sldIdLst>
  <p:sldSz cx="12188825"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21">
          <p15:clr>
            <a:srgbClr val="A4A3A4"/>
          </p15:clr>
        </p15:guide>
        <p15:guide id="2" orient="horz" pos="3818">
          <p15:clr>
            <a:srgbClr val="A4A3A4"/>
          </p15:clr>
        </p15:guide>
        <p15:guide id="3" orient="horz" pos="4012">
          <p15:clr>
            <a:srgbClr val="A4A3A4"/>
          </p15:clr>
        </p15:guide>
        <p15:guide id="4" orient="horz" pos="307">
          <p15:clr>
            <a:srgbClr val="A4A3A4"/>
          </p15:clr>
        </p15:guide>
        <p15:guide id="5" orient="horz" pos="1320">
          <p15:clr>
            <a:srgbClr val="A4A3A4"/>
          </p15:clr>
        </p15:guide>
        <p15:guide id="6" orient="horz" pos="1768">
          <p15:clr>
            <a:srgbClr val="A4A3A4"/>
          </p15:clr>
        </p15:guide>
        <p15:guide id="7" orient="horz" pos="4203">
          <p15:clr>
            <a:srgbClr val="A4A3A4"/>
          </p15:clr>
        </p15:guide>
        <p15:guide id="8" pos="7677">
          <p15:clr>
            <a:srgbClr val="A4A3A4"/>
          </p15:clr>
        </p15:guide>
        <p15:guide id="9" pos="2">
          <p15:clr>
            <a:srgbClr val="A4A3A4"/>
          </p15:clr>
        </p15:guide>
        <p15:guide id="10" pos="257">
          <p15:clr>
            <a:srgbClr val="A4A3A4"/>
          </p15:clr>
        </p15:guide>
        <p15:guide id="11" pos="6275">
          <p15:clr>
            <a:srgbClr val="A4A3A4"/>
          </p15:clr>
        </p15:guide>
        <p15:guide id="12">
          <p15:clr>
            <a:srgbClr val="A4A3A4"/>
          </p15:clr>
        </p15:guide>
        <p15:guide id="13" pos="240">
          <p15:clr>
            <a:srgbClr val="A4A3A4"/>
          </p15:clr>
        </p15:guide>
        <p15:guide id="14" pos="5629">
          <p15:clr>
            <a:srgbClr val="A4A3A4"/>
          </p15:clr>
        </p15:guide>
        <p15:guide id="15" pos="241">
          <p15:clr>
            <a:srgbClr val="A4A3A4"/>
          </p15:clr>
        </p15:guide>
        <p15:guide id="16" orient="horz" pos="2173">
          <p15:clr>
            <a:srgbClr val="A4A3A4"/>
          </p15:clr>
        </p15:guide>
        <p15:guide id="17" orient="horz" pos="331">
          <p15:clr>
            <a:srgbClr val="A4A3A4"/>
          </p15:clr>
        </p15:guide>
        <p15:guide id="18" pos="4553">
          <p15:clr>
            <a:srgbClr val="A4A3A4"/>
          </p15:clr>
        </p15:guide>
        <p15:guide id="19" pos="5133">
          <p15:clr>
            <a:srgbClr val="A4A3A4"/>
          </p15:clr>
        </p15:guide>
        <p15:guide id="20" pos="2553">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onathan Hanwitt" initials="" lastIdx="3" clrIdx="0"/>
  <p:cmAuthor id="1" name="ering" initials="e" lastIdx="25" clrIdx="1"/>
  <p:cmAuthor id="2" name="Kyle Lederer" initials="KRL" lastIdx="19" clrIdx="2"/>
  <p:cmAuthor id="3" name="Sharla Lane" initials="" lastIdx="36" clrIdx="3"/>
  <p:cmAuthor id="4" name="Kyle Moss" initials="KM" lastIdx="37" clrIdx="4"/>
  <p:cmAuthor id="5" name="Qualcomm User" initials="QU" lastIdx="4" clrIdx="5"/>
  <p:cmAuthor id="6" name="Gavin, Erin" initials="GE" lastIdx="4" clrIdx="6">
    <p:extLst/>
  </p:cmAuthor>
  <p:cmAuthor id="7" name="Moss, Kyle (Lederer)" initials="MK(" lastIdx="87" clrIdx="7">
    <p:extLst/>
  </p:cmAuthor>
  <p:cmAuthor id="8" name="Tye, Blake" initials="TB" lastIdx="10" clrIdx="8"/>
  <p:cmAuthor id="9" name="Reed, Lauren" initials="RL" lastIdx="34" clrIdx="9">
    <p:extLst/>
  </p:cmAuthor>
  <p:cmAuthor id="10" name="Baker, Angela" initials="BA" lastIdx="1" clrIdx="10">
    <p:extLst/>
  </p:cmAuthor>
  <p:cmAuthor id="11" name="Nathan Heidt" initials="" lastIdx="0" clrIdx="11"/>
  <p:cmAuthor id="12" name="Leah LaMoure" initials="" lastIdx="2" clrIdx="12"/>
  <p:cmAuthor id="13" name="Debbie" initials="" lastIdx="7" clrIdx="13"/>
  <p:cmAuthor id="14" name="Martin, Michelle" initials="MM" lastIdx="13" clrIdx="14">
    <p:extLst/>
  </p:cmAuthor>
  <p:cmAuthor id="15" name="Cui, Ling" initials="CL" lastIdx="14" clrIdx="15">
    <p:extLst/>
  </p:cmAuthor>
  <p:cmAuthor id="16" name="Mukerji, Anirban" initials="MA" lastIdx="1" clrIdx="16">
    <p:extLst/>
  </p:cmAuthor>
  <p:cmAuthor id="17" name="Guerrero, Edith (Saldivar)" initials="GE(" lastIdx="10" clrIdx="17">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D3DD"/>
    <a:srgbClr val="FFB700"/>
    <a:srgbClr val="116182"/>
    <a:srgbClr val="45C9FF"/>
    <a:srgbClr val="0F3254"/>
    <a:srgbClr val="0096A9"/>
    <a:srgbClr val="009695"/>
    <a:srgbClr val="FFEF0C"/>
    <a:srgbClr val="8AC366"/>
    <a:srgbClr val="5E1B6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961" autoAdjust="0"/>
    <p:restoredTop sz="70860" autoAdjust="0"/>
  </p:normalViewPr>
  <p:slideViewPr>
    <p:cSldViewPr snapToGrid="0" snapToObjects="1">
      <p:cViewPr varScale="1">
        <p:scale>
          <a:sx n="51" d="100"/>
          <a:sy n="51" d="100"/>
        </p:scale>
        <p:origin x="258" y="60"/>
      </p:cViewPr>
      <p:guideLst>
        <p:guide orient="horz" pos="2021"/>
        <p:guide orient="horz" pos="3818"/>
        <p:guide orient="horz" pos="4012"/>
        <p:guide orient="horz" pos="307"/>
        <p:guide orient="horz" pos="1320"/>
        <p:guide orient="horz" pos="1768"/>
        <p:guide orient="horz" pos="4203"/>
        <p:guide pos="7677"/>
        <p:guide pos="2"/>
        <p:guide pos="257"/>
        <p:guide pos="6275"/>
        <p:guide/>
        <p:guide pos="240"/>
        <p:guide pos="5629"/>
        <p:guide pos="241"/>
        <p:guide orient="horz" pos="2173"/>
        <p:guide orient="horz" pos="331"/>
        <p:guide pos="4553"/>
        <p:guide pos="5133"/>
        <p:guide pos="2553"/>
      </p:guideLst>
    </p:cSldViewPr>
  </p:slideViewPr>
  <p:outlineViewPr>
    <p:cViewPr>
      <p:scale>
        <a:sx n="33" d="100"/>
        <a:sy n="33" d="100"/>
      </p:scale>
      <p:origin x="0" y="-7002"/>
    </p:cViewPr>
  </p:outlineViewPr>
  <p:notesTextViewPr>
    <p:cViewPr>
      <p:scale>
        <a:sx n="1" d="1"/>
        <a:sy n="1" d="1"/>
      </p:scale>
      <p:origin x="0" y="0"/>
    </p:cViewPr>
  </p:notesTextViewPr>
  <p:sorterViewPr>
    <p:cViewPr>
      <p:scale>
        <a:sx n="140" d="100"/>
        <a:sy n="140" d="100"/>
      </p:scale>
      <p:origin x="0" y="-24234"/>
    </p:cViewPr>
  </p:sorterViewPr>
  <p:notesViewPr>
    <p:cSldViewPr snapToGrid="0" snapToObjects="1" showGuides="1">
      <p:cViewPr varScale="1">
        <p:scale>
          <a:sx n="56" d="100"/>
          <a:sy n="56" d="100"/>
        </p:scale>
        <p:origin x="2832" y="72"/>
      </p:cViewPr>
      <p:guideLst>
        <p:guide orient="horz" pos="2928"/>
        <p:guide pos="2208"/>
      </p:guideLst>
    </p:cSldViewPr>
  </p:notesViewPr>
  <p:gridSpacing cx="457200" cy="457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970938" y="1"/>
            <a:ext cx="3037840" cy="464820"/>
          </a:xfrm>
          <a:prstGeom prst="rect">
            <a:avLst/>
          </a:prstGeom>
        </p:spPr>
        <p:txBody>
          <a:bodyPr vert="horz" lIns="93172" tIns="46586" rIns="93172" bIns="46586" rtlCol="0"/>
          <a:lstStyle>
            <a:lvl1pPr algn="r">
              <a:defRPr sz="1200"/>
            </a:lvl1pPr>
          </a:lstStyle>
          <a:p>
            <a:fld id="{3A2B4C68-02D4-43B7-82D0-CC0F31ADA7D5}" type="datetimeFigureOut">
              <a:rPr lang="en-US" smtClean="0">
                <a:latin typeface="Qualcomm Office Regular" pitchFamily="34" charset="0"/>
              </a:rPr>
              <a:pPr/>
              <a:t>3/24/2017</a:t>
            </a:fld>
            <a:endParaRPr lang="en-US" dirty="0">
              <a:latin typeface="Qualcomm Office Regular" pitchFamily="34" charset="0"/>
            </a:endParaRPr>
          </a:p>
        </p:txBody>
      </p:sp>
      <p:sp>
        <p:nvSpPr>
          <p:cNvPr id="4" name="Footer Placeholder 3"/>
          <p:cNvSpPr>
            <a:spLocks noGrp="1"/>
          </p:cNvSpPr>
          <p:nvPr>
            <p:ph type="ftr" sz="quarter" idx="2"/>
          </p:nvPr>
        </p:nvSpPr>
        <p:spPr>
          <a:xfrm>
            <a:off x="0" y="8829967"/>
            <a:ext cx="3037840" cy="464820"/>
          </a:xfrm>
          <a:prstGeom prst="rect">
            <a:avLst/>
          </a:prstGeom>
        </p:spPr>
        <p:txBody>
          <a:bodyPr vert="horz" lIns="93172" tIns="46586" rIns="93172" bIns="46586" rtlCol="0" anchor="b"/>
          <a:lstStyle>
            <a:lvl1pPr algn="l">
              <a:defRPr sz="1200"/>
            </a:lvl1pPr>
          </a:lstStyle>
          <a:p>
            <a:endParaRPr lang="en-US" dirty="0">
              <a:latin typeface="Qualcomm Office Regular" pitchFamily="34" charset="0"/>
            </a:endParaRPr>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2" tIns="46586" rIns="93172" bIns="46586" rtlCol="0" anchor="b"/>
          <a:lstStyle>
            <a:lvl1pPr algn="r">
              <a:defRPr sz="1200"/>
            </a:lvl1pPr>
          </a:lstStyle>
          <a:p>
            <a:fld id="{9CE8D803-E2CE-43E6-BB9D-83A503D767A5}" type="slidenum">
              <a:rPr lang="en-US" smtClean="0">
                <a:latin typeface="Qualcomm Office Regular" pitchFamily="34" charset="0"/>
              </a:rPr>
              <a:pPr/>
              <a:t>‹#›</a:t>
            </a:fld>
            <a:endParaRPr lang="en-US" dirty="0">
              <a:latin typeface="Qualcomm Office Regular" pitchFamily="34" charset="0"/>
            </a:endParaRPr>
          </a:p>
        </p:txBody>
      </p:sp>
      <p:pic>
        <p:nvPicPr>
          <p:cNvPr id="6" name="Picture 2"/>
          <p:cNvPicPr>
            <a:picLocks noChangeAspect="1" noChangeArrowheads="1"/>
          </p:cNvPicPr>
          <p:nvPr/>
        </p:nvPicPr>
        <p:blipFill>
          <a:blip r:embed="rId2" cstate="print"/>
          <a:srcRect/>
          <a:stretch>
            <a:fillRect/>
          </a:stretch>
        </p:blipFill>
        <p:spPr bwMode="auto">
          <a:xfrm>
            <a:off x="505886" y="8540651"/>
            <a:ext cx="1001902" cy="210702"/>
          </a:xfrm>
          <a:prstGeom prst="rect">
            <a:avLst/>
          </a:prstGeom>
          <a:noFill/>
          <a:ln w="9525">
            <a:noFill/>
            <a:miter lim="800000"/>
            <a:headEnd/>
            <a:tailEnd/>
          </a:ln>
          <a:effectLst/>
        </p:spPr>
      </p:pic>
    </p:spTree>
    <p:extLst>
      <p:ext uri="{BB962C8B-B14F-4D97-AF65-F5344CB8AC3E}">
        <p14:creationId xmlns:p14="http://schemas.microsoft.com/office/powerpoint/2010/main" val="5428951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407988" y="698500"/>
            <a:ext cx="6194425" cy="3486150"/>
          </a:xfrm>
          <a:prstGeom prst="rect">
            <a:avLst/>
          </a:prstGeom>
          <a:noFill/>
          <a:ln w="12700">
            <a:solidFill>
              <a:prstClr val="black"/>
            </a:solidFill>
          </a:ln>
        </p:spPr>
        <p:txBody>
          <a:bodyPr vert="horz" lIns="93172" tIns="46586" rIns="93172" bIns="46586" rtlCol="0" anchor="ctr"/>
          <a:lstStyle/>
          <a:p>
            <a:endParaRPr lang="en-US" dirty="0"/>
          </a:p>
        </p:txBody>
      </p:sp>
      <p:sp>
        <p:nvSpPr>
          <p:cNvPr id="5" name="Notes Placeholder 4"/>
          <p:cNvSpPr>
            <a:spLocks noGrp="1"/>
          </p:cNvSpPr>
          <p:nvPr>
            <p:ph type="body" sz="quarter" idx="3"/>
          </p:nvPr>
        </p:nvSpPr>
        <p:spPr>
          <a:xfrm>
            <a:off x="391091" y="4415791"/>
            <a:ext cx="6228221" cy="4183380"/>
          </a:xfrm>
          <a:prstGeom prst="rect">
            <a:avLst/>
          </a:prstGeom>
        </p:spPr>
        <p:txBody>
          <a:bodyPr vert="horz" lIns="93172" tIns="46586" rIns="93172" bIns="46586" rtlCol="0"/>
          <a:lstStyle/>
          <a:p>
            <a:pPr lvl="0"/>
            <a:r>
              <a:rPr lang="en-US" dirty="0" smtClean="0"/>
              <a:t>Click to edit Master text styles</a:t>
            </a:r>
          </a:p>
          <a:p>
            <a:pPr lvl="1"/>
            <a:r>
              <a:rPr lang="en-US" dirty="0" smtClean="0"/>
              <a:t>Second level</a:t>
            </a:r>
          </a:p>
          <a:p>
            <a:pPr lvl="2"/>
            <a:r>
              <a:rPr lang="en-US" dirty="0" smtClean="0"/>
              <a:t>Third level </a:t>
            </a:r>
          </a:p>
        </p:txBody>
      </p:sp>
      <p:sp>
        <p:nvSpPr>
          <p:cNvPr id="7" name="Slide Number Placeholder 6"/>
          <p:cNvSpPr>
            <a:spLocks noGrp="1"/>
          </p:cNvSpPr>
          <p:nvPr>
            <p:ph type="sldNum" sz="quarter" idx="5"/>
          </p:nvPr>
        </p:nvSpPr>
        <p:spPr>
          <a:xfrm>
            <a:off x="3970938" y="8829967"/>
            <a:ext cx="2338423" cy="464820"/>
          </a:xfrm>
          <a:prstGeom prst="rect">
            <a:avLst/>
          </a:prstGeom>
        </p:spPr>
        <p:txBody>
          <a:bodyPr vert="horz" lIns="93172" tIns="46586" rIns="93172" bIns="46586" rtlCol="0" anchor="b"/>
          <a:lstStyle>
            <a:lvl1pPr algn="r">
              <a:defRPr sz="1100">
                <a:latin typeface="Qualcomm Office Regular" pitchFamily="34" charset="0"/>
              </a:defRPr>
            </a:lvl1pPr>
          </a:lstStyle>
          <a:p>
            <a:fld id="{928A2613-ABFE-468A-A021-82F251360FB0}" type="slidenum">
              <a:rPr lang="en-US" smtClean="0"/>
              <a:pPr/>
              <a:t>‹#›</a:t>
            </a:fld>
            <a:endParaRPr lang="en-US" dirty="0"/>
          </a:p>
        </p:txBody>
      </p:sp>
      <p:pic>
        <p:nvPicPr>
          <p:cNvPr id="8" name="Picture 2"/>
          <p:cNvPicPr>
            <a:picLocks noChangeAspect="1" noChangeArrowheads="1"/>
          </p:cNvPicPr>
          <p:nvPr/>
        </p:nvPicPr>
        <p:blipFill>
          <a:blip r:embed="rId2" cstate="print"/>
          <a:srcRect/>
          <a:stretch>
            <a:fillRect/>
          </a:stretch>
        </p:blipFill>
        <p:spPr bwMode="auto">
          <a:xfrm>
            <a:off x="701040" y="9041209"/>
            <a:ext cx="1001902" cy="210702"/>
          </a:xfrm>
          <a:prstGeom prst="rect">
            <a:avLst/>
          </a:prstGeom>
          <a:noFill/>
          <a:ln w="9525">
            <a:noFill/>
            <a:miter lim="800000"/>
            <a:headEnd/>
            <a:tailEnd/>
          </a:ln>
          <a:effectLst/>
        </p:spPr>
      </p:pic>
    </p:spTree>
    <p:extLst>
      <p:ext uri="{BB962C8B-B14F-4D97-AF65-F5344CB8AC3E}">
        <p14:creationId xmlns:p14="http://schemas.microsoft.com/office/powerpoint/2010/main" val="488602246"/>
      </p:ext>
    </p:extLst>
  </p:cSld>
  <p:clrMap bg1="lt1" tx1="dk1" bg2="lt2" tx2="dk2" accent1="accent1" accent2="accent2" accent3="accent3" accent4="accent4" accent5="accent5" accent6="accent6" hlink="hlink" folHlink="folHlink"/>
  <p:notesStyle>
    <a:lvl1pPr marL="171450" indent="-171450" algn="l" defTabSz="914400" rtl="0" eaLnBrk="1" latinLnBrk="0" hangingPunct="1">
      <a:buFont typeface="Arial" pitchFamily="34" charset="0"/>
      <a:buChar char="•"/>
      <a:defRPr sz="1600" kern="1200">
        <a:solidFill>
          <a:schemeClr val="tx1"/>
        </a:solidFill>
        <a:latin typeface="Qualcomm Office Regular" pitchFamily="34" charset="0"/>
        <a:ea typeface="+mn-ea"/>
        <a:cs typeface="+mn-cs"/>
      </a:defRPr>
    </a:lvl1pPr>
    <a:lvl2pPr marL="628650" indent="-171450" algn="l" defTabSz="914400" rtl="0" eaLnBrk="1" latinLnBrk="0" hangingPunct="1">
      <a:buFont typeface="Arial" pitchFamily="34" charset="0"/>
      <a:buChar char="•"/>
      <a:defRPr sz="1200" kern="1200">
        <a:solidFill>
          <a:schemeClr val="tx1"/>
        </a:solidFill>
        <a:latin typeface="Qualcomm Office Regular" pitchFamily="34" charset="0"/>
        <a:ea typeface="+mn-ea"/>
        <a:cs typeface="+mn-cs"/>
      </a:defRPr>
    </a:lvl2pPr>
    <a:lvl3pPr marL="1085850" indent="-171450" algn="l" defTabSz="914400" rtl="0" eaLnBrk="1" latinLnBrk="0" hangingPunct="1">
      <a:buFont typeface="Arial" pitchFamily="34" charset="0"/>
      <a:buChar char="•"/>
      <a:defRPr sz="1200" kern="1200" baseline="0">
        <a:solidFill>
          <a:schemeClr val="tx1"/>
        </a:solidFill>
        <a:latin typeface="Qualcomm Office Regular"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194425" cy="3486150"/>
          </a:xfrm>
        </p:spPr>
      </p:sp>
      <p:sp>
        <p:nvSpPr>
          <p:cNvPr id="3" name="Notes Placeholder 2"/>
          <p:cNvSpPr>
            <a:spLocks noGrp="1"/>
          </p:cNvSpPr>
          <p:nvPr>
            <p:ph type="body" idx="1"/>
          </p:nvPr>
        </p:nvSpPr>
        <p:spPr/>
        <p:txBody>
          <a:bodyPr/>
          <a:lstStyle/>
          <a:p>
            <a:pPr marL="0" indent="0">
              <a:buNone/>
            </a:pPr>
            <a:endParaRPr lang="en-US" b="1" dirty="0" smtClean="0"/>
          </a:p>
        </p:txBody>
      </p:sp>
      <p:sp>
        <p:nvSpPr>
          <p:cNvPr id="4" name="Slide Number Placeholder 3"/>
          <p:cNvSpPr>
            <a:spLocks noGrp="1"/>
          </p:cNvSpPr>
          <p:nvPr>
            <p:ph type="sldNum" sz="quarter" idx="10"/>
          </p:nvPr>
        </p:nvSpPr>
        <p:spPr/>
        <p:txBody>
          <a:bodyPr/>
          <a:lstStyle/>
          <a:p>
            <a:fld id="{928A2613-ABFE-468A-A021-82F251360FB0}" type="slidenum">
              <a:rPr lang="en-US" smtClean="0"/>
              <a:pPr/>
              <a:t>1</a:t>
            </a:fld>
            <a:endParaRPr lang="en-US" dirty="0"/>
          </a:p>
        </p:txBody>
      </p:sp>
    </p:spTree>
    <p:extLst>
      <p:ext uri="{BB962C8B-B14F-4D97-AF65-F5344CB8AC3E}">
        <p14:creationId xmlns:p14="http://schemas.microsoft.com/office/powerpoint/2010/main" val="39441130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kern="1200" dirty="0" smtClean="0">
                <a:solidFill>
                  <a:schemeClr val="tx1"/>
                </a:solidFill>
                <a:effectLst/>
                <a:latin typeface="Qualcomm Office Regular" pitchFamily="34" charset="0"/>
                <a:ea typeface="+mn-ea"/>
                <a:cs typeface="+mn-cs"/>
              </a:rPr>
              <a:t>The National Institutes of Health researchers found that, compared to the six months prior to enrollment, these patients had 44% fewer hospitalizations and 64% fewer days hospitalized in the six months following enrollment compared to before enrollment.</a:t>
            </a:r>
          </a:p>
          <a:p>
            <a:r>
              <a:rPr lang="en-US" sz="1600" kern="1200" dirty="0" smtClean="0">
                <a:solidFill>
                  <a:schemeClr val="tx1"/>
                </a:solidFill>
                <a:effectLst/>
                <a:latin typeface="Qualcomm Office Regular" pitchFamily="34" charset="0"/>
                <a:ea typeface="+mn-ea"/>
                <a:cs typeface="+mn-cs"/>
              </a:rPr>
              <a:t> As a result, hospital charges per patient were a mean of $92,000 less in the six months following enrollment compared to before enrollment.</a:t>
            </a:r>
          </a:p>
          <a:p>
            <a:r>
              <a:rPr lang="en-US" sz="1600" kern="1200" dirty="0" smtClean="0">
                <a:solidFill>
                  <a:schemeClr val="tx1"/>
                </a:solidFill>
                <a:effectLst/>
                <a:latin typeface="Qualcomm Office Regular" pitchFamily="34" charset="0"/>
                <a:ea typeface="+mn-ea"/>
                <a:cs typeface="+mn-cs"/>
              </a:rPr>
              <a:t> The remote monitoring program is now scaling across Northern Arizona as the standard of care, and will be used for all patients with congestive heart failure, respiratory disease, and sepsis.</a:t>
            </a:r>
          </a:p>
          <a:p>
            <a:endParaRPr lang="en-US" dirty="0"/>
          </a:p>
        </p:txBody>
      </p:sp>
      <p:sp>
        <p:nvSpPr>
          <p:cNvPr id="4" name="Slide Number Placeholder 3"/>
          <p:cNvSpPr>
            <a:spLocks noGrp="1"/>
          </p:cNvSpPr>
          <p:nvPr>
            <p:ph type="sldNum" sz="quarter" idx="10"/>
          </p:nvPr>
        </p:nvSpPr>
        <p:spPr/>
        <p:txBody>
          <a:bodyPr/>
          <a:lstStyle/>
          <a:p>
            <a:fld id="{62A56C1D-30FC-4241-B9F0-41A3D465EC7C}" type="slidenum">
              <a:rPr lang="en-US" smtClean="0"/>
              <a:t>10</a:t>
            </a:fld>
            <a:endParaRPr lang="en-US"/>
          </a:p>
        </p:txBody>
      </p:sp>
    </p:spTree>
    <p:extLst>
      <p:ext uri="{BB962C8B-B14F-4D97-AF65-F5344CB8AC3E}">
        <p14:creationId xmlns:p14="http://schemas.microsoft.com/office/powerpoint/2010/main" val="17204479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701925" y="58738"/>
            <a:ext cx="1541463" cy="866775"/>
          </a:xfrm>
        </p:spPr>
      </p:sp>
      <p:sp>
        <p:nvSpPr>
          <p:cNvPr id="3" name="Notes Placeholder 2"/>
          <p:cNvSpPr>
            <a:spLocks noGrp="1"/>
          </p:cNvSpPr>
          <p:nvPr>
            <p:ph type="body" idx="1"/>
          </p:nvPr>
        </p:nvSpPr>
        <p:spPr>
          <a:xfrm>
            <a:off x="0" y="935500"/>
            <a:ext cx="7010400" cy="8359287"/>
          </a:xfrm>
        </p:spPr>
        <p:txBody>
          <a:bodyPr/>
          <a:lstStyle/>
          <a:p>
            <a:r>
              <a:rPr lang="en-US" sz="1600" kern="1200" dirty="0" smtClean="0">
                <a:solidFill>
                  <a:schemeClr val="tx1"/>
                </a:solidFill>
                <a:effectLst/>
                <a:latin typeface="Qualcomm Office Regular" pitchFamily="34" charset="0"/>
                <a:ea typeface="+mn-ea"/>
                <a:cs typeface="+mn-cs"/>
              </a:rPr>
              <a:t>Morbidity and mortality due to CVD is on the rise in China, especially in rural areas. Most people don’t have access to affordable screening, and don’t know if they are at-risk or have CVD.  </a:t>
            </a:r>
          </a:p>
          <a:p>
            <a:r>
              <a:rPr lang="en-US" sz="1600" kern="1200" dirty="0" smtClean="0">
                <a:solidFill>
                  <a:schemeClr val="tx1"/>
                </a:solidFill>
                <a:effectLst/>
                <a:latin typeface="Qualcomm Office Regular" pitchFamily="34" charset="0"/>
                <a:ea typeface="+mn-ea"/>
                <a:cs typeface="+mn-cs"/>
              </a:rPr>
              <a:t> To support the prevention and management of CVD in China’s rural communities, we launched Wireless Heart Health with Life Care Networks, a Chinese digital health company. They developed a purpose-built smartphone with three built-in electrocardiogram (ECG) sensors to enable the collection of heart data. </a:t>
            </a:r>
          </a:p>
          <a:p>
            <a:r>
              <a:rPr lang="en-US" sz="1600" kern="1200" dirty="0" smtClean="0">
                <a:solidFill>
                  <a:schemeClr val="tx1"/>
                </a:solidFill>
                <a:effectLst/>
                <a:latin typeface="Qualcomm Office Regular" pitchFamily="34" charset="0"/>
                <a:ea typeface="+mn-ea"/>
                <a:cs typeface="+mn-cs"/>
              </a:rPr>
              <a:t> Health providers simply hold the device to a patient’s chest to take a reading lasting approximately 60 seconds. The data is immediately sent over the 3G or 4G LTE network to a 24/7 Call Center staffed by cardiac specialist who provides diagnosis and treatment feedback within minutes. </a:t>
            </a:r>
          </a:p>
          <a:p>
            <a:pPr eaLnBrk="1" hangingPunct="1">
              <a:spcBef>
                <a:spcPct val="0"/>
              </a:spcBef>
            </a:pPr>
            <a:endParaRPr lang="en-US" sz="1100" dirty="0"/>
          </a:p>
        </p:txBody>
      </p:sp>
      <p:sp>
        <p:nvSpPr>
          <p:cNvPr id="4" name="Slide Number Placeholder 3"/>
          <p:cNvSpPr>
            <a:spLocks noGrp="1"/>
          </p:cNvSpPr>
          <p:nvPr>
            <p:ph type="sldNum" sz="quarter" idx="10"/>
          </p:nvPr>
        </p:nvSpPr>
        <p:spPr/>
        <p:txBody>
          <a:bodyPr/>
          <a:lstStyle/>
          <a:p>
            <a:fld id="{928A2613-ABFE-468A-A021-82F251360FB0}" type="slidenum">
              <a:rPr lang="en-US" smtClean="0"/>
              <a:pPr/>
              <a:t>11</a:t>
            </a:fld>
            <a:endParaRPr lang="en-US" dirty="0"/>
          </a:p>
        </p:txBody>
      </p:sp>
    </p:spTree>
    <p:extLst>
      <p:ext uri="{BB962C8B-B14F-4D97-AF65-F5344CB8AC3E}">
        <p14:creationId xmlns:p14="http://schemas.microsoft.com/office/powerpoint/2010/main" val="2248733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kern="1200" dirty="0" smtClean="0">
                <a:solidFill>
                  <a:schemeClr val="tx1"/>
                </a:solidFill>
                <a:effectLst/>
                <a:latin typeface="Qualcomm Office Regular" pitchFamily="34" charset="0"/>
                <a:ea typeface="+mn-ea"/>
                <a:cs typeface="+mn-cs"/>
              </a:rPr>
              <a:t>We found that the ECG-sensing smartphone is 6 times less expensive for patients than the conventional ECG machine, thanks to government support of the program. </a:t>
            </a:r>
          </a:p>
          <a:p>
            <a:r>
              <a:rPr lang="en-US" sz="1600" kern="1200" dirty="0" smtClean="0">
                <a:solidFill>
                  <a:schemeClr val="tx1"/>
                </a:solidFill>
                <a:effectLst/>
                <a:latin typeface="Qualcomm Office Regular" pitchFamily="34" charset="0"/>
                <a:ea typeface="+mn-ea"/>
                <a:cs typeface="+mn-cs"/>
              </a:rPr>
              <a:t>2/3 of rural providers surveyed cited that the convenience of the smartphone allowed for them to screen more patients and moreover, diagnose more CVD cases, which is really getting to the heart of the program (no pun intended). </a:t>
            </a:r>
          </a:p>
          <a:p>
            <a:r>
              <a:rPr lang="en-US" sz="1600" kern="1200" dirty="0" smtClean="0">
                <a:solidFill>
                  <a:schemeClr val="tx1"/>
                </a:solidFill>
                <a:effectLst/>
                <a:latin typeface="Qualcomm Office Regular" pitchFamily="34" charset="0"/>
                <a:ea typeface="+mn-ea"/>
                <a:cs typeface="+mn-cs"/>
              </a:rPr>
              <a:t>Also, over the past two years the program has benefitted over 180,000 people in 21 provinces, and many of those screenings were done in the home.</a:t>
            </a:r>
          </a:p>
          <a:p>
            <a:r>
              <a:rPr lang="en-US" sz="1600" kern="1200" dirty="0" smtClean="0">
                <a:solidFill>
                  <a:schemeClr val="tx1"/>
                </a:solidFill>
                <a:effectLst/>
                <a:latin typeface="Qualcomm Office Regular" pitchFamily="34" charset="0"/>
                <a:ea typeface="+mn-ea"/>
                <a:cs typeface="+mn-cs"/>
              </a:rPr>
              <a:t> Last, 3/5 of providers cite that the call center has increased the accuracy of their diagnoses, and also help improve their understanding of the ECG readings. </a:t>
            </a:r>
          </a:p>
          <a:p>
            <a:endParaRPr lang="en-US" dirty="0"/>
          </a:p>
        </p:txBody>
      </p:sp>
      <p:sp>
        <p:nvSpPr>
          <p:cNvPr id="4" name="Slide Number Placeholder 3"/>
          <p:cNvSpPr>
            <a:spLocks noGrp="1"/>
          </p:cNvSpPr>
          <p:nvPr>
            <p:ph type="sldNum" sz="quarter" idx="10"/>
          </p:nvPr>
        </p:nvSpPr>
        <p:spPr/>
        <p:txBody>
          <a:bodyPr/>
          <a:lstStyle/>
          <a:p>
            <a:fld id="{928A2613-ABFE-468A-A021-82F251360FB0}" type="slidenum">
              <a:rPr lang="en-US" smtClean="0"/>
              <a:pPr/>
              <a:t>12</a:t>
            </a:fld>
            <a:endParaRPr lang="en-US" dirty="0"/>
          </a:p>
        </p:txBody>
      </p:sp>
    </p:spTree>
    <p:extLst>
      <p:ext uri="{BB962C8B-B14F-4D97-AF65-F5344CB8AC3E}">
        <p14:creationId xmlns:p14="http://schemas.microsoft.com/office/powerpoint/2010/main" val="7278594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194425" cy="3486150"/>
          </a:xfrm>
        </p:spPr>
      </p:sp>
      <p:sp>
        <p:nvSpPr>
          <p:cNvPr id="3" name="Notes Placeholder 2"/>
          <p:cNvSpPr>
            <a:spLocks noGrp="1"/>
          </p:cNvSpPr>
          <p:nvPr>
            <p:ph type="body" idx="1"/>
          </p:nvPr>
        </p:nvSpPr>
        <p:spPr/>
        <p:txBody>
          <a:bodyPr/>
          <a:lstStyle/>
          <a:p>
            <a:pPr marL="0" indent="0">
              <a:buNone/>
            </a:pPr>
            <a:endParaRPr lang="en-US" b="1" dirty="0" smtClean="0"/>
          </a:p>
        </p:txBody>
      </p:sp>
      <p:sp>
        <p:nvSpPr>
          <p:cNvPr id="4" name="Slide Number Placeholder 3"/>
          <p:cNvSpPr>
            <a:spLocks noGrp="1"/>
          </p:cNvSpPr>
          <p:nvPr>
            <p:ph type="sldNum" sz="quarter" idx="10"/>
          </p:nvPr>
        </p:nvSpPr>
        <p:spPr/>
        <p:txBody>
          <a:bodyPr/>
          <a:lstStyle/>
          <a:p>
            <a:fld id="{928A2613-ABFE-468A-A021-82F251360FB0}" type="slidenum">
              <a:rPr lang="en-US" smtClean="0"/>
              <a:pPr/>
              <a:t>13</a:t>
            </a:fld>
            <a:endParaRPr lang="en-US" dirty="0"/>
          </a:p>
        </p:txBody>
      </p:sp>
    </p:spTree>
    <p:extLst>
      <p:ext uri="{BB962C8B-B14F-4D97-AF65-F5344CB8AC3E}">
        <p14:creationId xmlns:p14="http://schemas.microsoft.com/office/powerpoint/2010/main" val="3455315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600" kern="1200" dirty="0" smtClean="0">
                <a:solidFill>
                  <a:schemeClr val="tx1"/>
                </a:solidFill>
                <a:effectLst/>
                <a:latin typeface="Qualcomm Office Regular" pitchFamily="34" charset="0"/>
                <a:ea typeface="+mn-ea"/>
                <a:cs typeface="+mn-cs"/>
              </a:rPr>
              <a:t>At Qualcomm, we design the chips and the software inside your mobile devices, essentially the “Brains” of the device that enable you to make a phone call, navigate, search the web, run your apps, take pictures and movies, and more. </a:t>
            </a:r>
          </a:p>
          <a:p>
            <a:endParaRPr lang="en-US" i="1" dirty="0"/>
          </a:p>
        </p:txBody>
      </p:sp>
      <p:sp>
        <p:nvSpPr>
          <p:cNvPr id="4" name="Slide Number Placeholder 3"/>
          <p:cNvSpPr>
            <a:spLocks noGrp="1"/>
          </p:cNvSpPr>
          <p:nvPr>
            <p:ph type="sldNum" sz="quarter" idx="10"/>
          </p:nvPr>
        </p:nvSpPr>
        <p:spPr/>
        <p:txBody>
          <a:bodyPr/>
          <a:lstStyle/>
          <a:p>
            <a:fld id="{62A56C1D-30FC-4241-B9F0-41A3D465EC7C}" type="slidenum">
              <a:rPr lang="en-US" smtClean="0"/>
              <a:t>2</a:t>
            </a:fld>
            <a:endParaRPr lang="en-US"/>
          </a:p>
        </p:txBody>
      </p:sp>
    </p:spTree>
    <p:extLst>
      <p:ext uri="{BB962C8B-B14F-4D97-AF65-F5344CB8AC3E}">
        <p14:creationId xmlns:p14="http://schemas.microsoft.com/office/powerpoint/2010/main" val="2606249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600" kern="1200" dirty="0" smtClean="0">
                <a:solidFill>
                  <a:schemeClr val="tx1"/>
                </a:solidFill>
                <a:effectLst/>
                <a:latin typeface="Qualcomm Office Regular" pitchFamily="34" charset="0"/>
                <a:ea typeface="+mn-ea"/>
                <a:cs typeface="+mn-cs"/>
              </a:rPr>
              <a:t>Qualcomm’s passion for innovating wireless technologies and belief in its ability to be a force for social good is why we created Wireless Reach. Formalized in 2006, Wireless Reach invests in programs that leverage mobile broadband for social and economic development. </a:t>
            </a:r>
            <a:endParaRPr lang="en-US" b="0" dirty="0"/>
          </a:p>
        </p:txBody>
      </p:sp>
      <p:sp>
        <p:nvSpPr>
          <p:cNvPr id="4" name="Slide Number Placeholder 3"/>
          <p:cNvSpPr>
            <a:spLocks noGrp="1"/>
          </p:cNvSpPr>
          <p:nvPr>
            <p:ph type="sldNum" sz="quarter" idx="10"/>
          </p:nvPr>
        </p:nvSpPr>
        <p:spPr/>
        <p:txBody>
          <a:bodyPr/>
          <a:lstStyle/>
          <a:p>
            <a:fld id="{62A56C1D-30FC-4241-B9F0-41A3D465EC7C}" type="slidenum">
              <a:rPr lang="en-US" smtClean="0"/>
              <a:t>3</a:t>
            </a:fld>
            <a:endParaRPr lang="en-US"/>
          </a:p>
        </p:txBody>
      </p:sp>
    </p:spTree>
    <p:extLst>
      <p:ext uri="{BB962C8B-B14F-4D97-AF65-F5344CB8AC3E}">
        <p14:creationId xmlns:p14="http://schemas.microsoft.com/office/powerpoint/2010/main" val="37954681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8A2613-ABFE-468A-A021-82F251360FB0}" type="slidenum">
              <a:rPr lang="en-US" smtClean="0"/>
              <a:pPr/>
              <a:t>4</a:t>
            </a:fld>
            <a:endParaRPr lang="en-US" dirty="0"/>
          </a:p>
        </p:txBody>
      </p:sp>
    </p:spTree>
    <p:extLst>
      <p:ext uri="{BB962C8B-B14F-4D97-AF65-F5344CB8AC3E}">
        <p14:creationId xmlns:p14="http://schemas.microsoft.com/office/powerpoint/2010/main" val="41334970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844" indent="-171844" defTabSz="916503">
              <a:defRPr/>
            </a:pPr>
            <a:r>
              <a:rPr lang="en-US" dirty="0" smtClean="0"/>
              <a:t>But we’re here to talk about the digital and mobile health evidence base.</a:t>
            </a:r>
            <a:r>
              <a:rPr lang="en-US" baseline="0" dirty="0" smtClean="0"/>
              <a:t> We revamped our M&amp;E program in 2013 to bring Wireless Reach to the next level. </a:t>
            </a:r>
            <a:endParaRPr lang="en-US" dirty="0" smtClean="0"/>
          </a:p>
        </p:txBody>
      </p:sp>
      <p:sp>
        <p:nvSpPr>
          <p:cNvPr id="4" name="Slide Number Placeholder 3"/>
          <p:cNvSpPr>
            <a:spLocks noGrp="1"/>
          </p:cNvSpPr>
          <p:nvPr>
            <p:ph type="sldNum" sz="quarter" idx="10"/>
          </p:nvPr>
        </p:nvSpPr>
        <p:spPr/>
        <p:txBody>
          <a:bodyPr/>
          <a:lstStyle/>
          <a:p>
            <a:fld id="{928A2613-ABFE-468A-A021-82F251360FB0}" type="slidenum">
              <a:rPr lang="en-US" smtClean="0"/>
              <a:pPr/>
              <a:t>5</a:t>
            </a:fld>
            <a:endParaRPr lang="en-US" dirty="0"/>
          </a:p>
        </p:txBody>
      </p:sp>
    </p:spTree>
    <p:extLst>
      <p:ext uri="{BB962C8B-B14F-4D97-AF65-F5344CB8AC3E}">
        <p14:creationId xmlns:p14="http://schemas.microsoft.com/office/powerpoint/2010/main" val="7534640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928A2613-ABFE-468A-A021-82F251360FB0}" type="slidenum">
              <a:rPr lang="en-US" smtClean="0"/>
              <a:pPr/>
              <a:t>6</a:t>
            </a:fld>
            <a:endParaRPr lang="en-US" dirty="0"/>
          </a:p>
        </p:txBody>
      </p:sp>
    </p:spTree>
    <p:extLst>
      <p:ext uri="{BB962C8B-B14F-4D97-AF65-F5344CB8AC3E}">
        <p14:creationId xmlns:p14="http://schemas.microsoft.com/office/powerpoint/2010/main" val="29498300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600" b="0" dirty="0" smtClean="0">
                <a:solidFill>
                  <a:srgbClr val="FFFFFF"/>
                </a:solidFill>
                <a:latin typeface="Arial"/>
                <a:cs typeface="Arial"/>
              </a:rPr>
              <a:t>Level 1 - Social outcomes conveyed by anecdotal linkages to already proven-out concepts </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600" b="0" dirty="0" smtClean="0">
                <a:solidFill>
                  <a:srgbClr val="FFFFFF"/>
                </a:solidFill>
                <a:latin typeface="Arial"/>
                <a:cs typeface="Arial"/>
              </a:rPr>
              <a:t>Level 2 - Pre/post data is collected to show individual outcomes</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600" b="0" dirty="0" smtClean="0">
                <a:solidFill>
                  <a:srgbClr val="FFFFFF"/>
                </a:solidFill>
                <a:latin typeface="Arial"/>
                <a:cs typeface="Arial"/>
              </a:rPr>
              <a:t>Level 3 - Pre/post plus control data is collected to show population outcomes</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600" b="0" dirty="0" smtClean="0">
                <a:solidFill>
                  <a:srgbClr val="FFFFFF"/>
                </a:solidFill>
                <a:latin typeface="Arial"/>
                <a:cs typeface="Arial"/>
              </a:rPr>
              <a:t>Considerations:</a:t>
            </a:r>
            <a:r>
              <a:rPr lang="en-US" sz="1600" b="0" baseline="0" dirty="0" smtClean="0">
                <a:solidFill>
                  <a:srgbClr val="FFFFFF"/>
                </a:solidFill>
                <a:latin typeface="Arial"/>
                <a:cs typeface="Arial"/>
              </a:rPr>
              <a:t> policy need for evidence, existing research, feasibility, risk, cost, timelines, power calculations and design – will it all be worth it?  </a:t>
            </a:r>
            <a:endParaRPr lang="en-US" sz="1600" b="0" dirty="0" smtClean="0">
              <a:solidFill>
                <a:srgbClr val="FFFFFF"/>
              </a:solidFill>
              <a:latin typeface="Arial"/>
              <a:cs typeface="Arial"/>
            </a:endParaRP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600" b="0" dirty="0" smtClean="0">
              <a:solidFill>
                <a:srgbClr val="FFFFFF"/>
              </a:solidFill>
              <a:latin typeface="Arial"/>
              <a:cs typeface="Arial"/>
            </a:endParaRPr>
          </a:p>
          <a:p>
            <a:endParaRPr lang="en-US" dirty="0"/>
          </a:p>
        </p:txBody>
      </p:sp>
      <p:sp>
        <p:nvSpPr>
          <p:cNvPr id="4" name="Slide Number Placeholder 3"/>
          <p:cNvSpPr>
            <a:spLocks noGrp="1"/>
          </p:cNvSpPr>
          <p:nvPr>
            <p:ph type="sldNum" sz="quarter" idx="10"/>
          </p:nvPr>
        </p:nvSpPr>
        <p:spPr/>
        <p:txBody>
          <a:bodyPr/>
          <a:lstStyle/>
          <a:p>
            <a:fld id="{928A2613-ABFE-468A-A021-82F251360FB0}" type="slidenum">
              <a:rPr lang="en-US" smtClean="0"/>
              <a:pPr/>
              <a:t>7</a:t>
            </a:fld>
            <a:endParaRPr lang="en-US" dirty="0"/>
          </a:p>
        </p:txBody>
      </p:sp>
    </p:spTree>
    <p:extLst>
      <p:ext uri="{BB962C8B-B14F-4D97-AF65-F5344CB8AC3E}">
        <p14:creationId xmlns:p14="http://schemas.microsoft.com/office/powerpoint/2010/main" val="39840626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kern="1200" dirty="0" smtClean="0">
                <a:solidFill>
                  <a:schemeClr val="tx1"/>
                </a:solidFill>
                <a:effectLst/>
                <a:latin typeface="Qualcomm Office Regular" pitchFamily="34" charset="0"/>
                <a:ea typeface="+mn-ea"/>
                <a:cs typeface="+mn-cs"/>
              </a:rPr>
              <a:t>You may not know that CVD is the world’s leading cause of death over cancer, respiratory diseases, and diabetes.</a:t>
            </a:r>
          </a:p>
          <a:p>
            <a:r>
              <a:rPr lang="en-US" sz="1600" kern="1200" dirty="0" smtClean="0">
                <a:solidFill>
                  <a:schemeClr val="tx1"/>
                </a:solidFill>
                <a:effectLst/>
                <a:latin typeface="Qualcomm Office Regular" pitchFamily="34" charset="0"/>
                <a:ea typeface="+mn-ea"/>
                <a:cs typeface="+mn-cs"/>
              </a:rPr>
              <a:t>Currently, there are over 17 million deaths annually from CVD, with low and middle-income countries accounting for 80% of those deaths. This number will rise to over 23 million by 2030. </a:t>
            </a:r>
          </a:p>
          <a:p>
            <a:r>
              <a:rPr lang="en-US" sz="1600" kern="1200" dirty="0" smtClean="0">
                <a:solidFill>
                  <a:schemeClr val="tx1"/>
                </a:solidFill>
                <a:effectLst/>
                <a:latin typeface="Qualcomm Office Regular" pitchFamily="34" charset="0"/>
                <a:ea typeface="+mn-ea"/>
                <a:cs typeface="+mn-cs"/>
              </a:rPr>
              <a:t> The global cost of CVDs is $863 billion dollars, which is predicted to increase in years to come. </a:t>
            </a:r>
            <a:endParaRPr lang="en-US" sz="1600" kern="1200" dirty="0">
              <a:solidFill>
                <a:schemeClr val="tx1"/>
              </a:solidFill>
              <a:effectLst/>
              <a:latin typeface="Qualcomm Office Regular" pitchFamily="34" charset="0"/>
              <a:ea typeface="+mn-ea"/>
              <a:cs typeface="+mn-cs"/>
            </a:endParaRPr>
          </a:p>
        </p:txBody>
      </p:sp>
      <p:sp>
        <p:nvSpPr>
          <p:cNvPr id="4" name="Slide Number Placeholder 3"/>
          <p:cNvSpPr>
            <a:spLocks noGrp="1"/>
          </p:cNvSpPr>
          <p:nvPr>
            <p:ph type="sldNum" sz="quarter" idx="10"/>
          </p:nvPr>
        </p:nvSpPr>
        <p:spPr/>
        <p:txBody>
          <a:bodyPr/>
          <a:lstStyle/>
          <a:p>
            <a:fld id="{62A56C1D-30FC-4241-B9F0-41A3D465EC7C}" type="slidenum">
              <a:rPr lang="en-US" smtClean="0"/>
              <a:t>8</a:t>
            </a:fld>
            <a:endParaRPr lang="en-US"/>
          </a:p>
        </p:txBody>
      </p:sp>
    </p:spTree>
    <p:extLst>
      <p:ext uri="{BB962C8B-B14F-4D97-AF65-F5344CB8AC3E}">
        <p14:creationId xmlns:p14="http://schemas.microsoft.com/office/powerpoint/2010/main" val="37954681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701925" y="58738"/>
            <a:ext cx="1541463" cy="866775"/>
          </a:xfrm>
        </p:spPr>
      </p:sp>
      <p:sp>
        <p:nvSpPr>
          <p:cNvPr id="3" name="Notes Placeholder 2"/>
          <p:cNvSpPr>
            <a:spLocks noGrp="1"/>
          </p:cNvSpPr>
          <p:nvPr>
            <p:ph type="body" idx="1"/>
          </p:nvPr>
        </p:nvSpPr>
        <p:spPr>
          <a:xfrm>
            <a:off x="0" y="935500"/>
            <a:ext cx="7010400" cy="8359287"/>
          </a:xfrm>
        </p:spPr>
        <p:txBody>
          <a:bodyPr/>
          <a:lstStyle/>
          <a:p>
            <a:r>
              <a:rPr lang="en-US" sz="1600" kern="1200" dirty="0" smtClean="0">
                <a:solidFill>
                  <a:schemeClr val="tx1"/>
                </a:solidFill>
                <a:effectLst/>
                <a:latin typeface="Qualcomm Office Regular" pitchFamily="34" charset="0"/>
                <a:ea typeface="+mn-ea"/>
                <a:cs typeface="+mn-cs"/>
              </a:rPr>
              <a:t>US hospitals are penalized financially if patients are readmitted to the emergency room within 30, 60, and 90 days. Patients with congestive heart failure in remote areas of Northern Arizona, many of whom live on a reservation, don’t have the luxury of visiting their care providers regularly. </a:t>
            </a:r>
          </a:p>
          <a:p>
            <a:r>
              <a:rPr lang="en-US" sz="1600" kern="1200" dirty="0" smtClean="0">
                <a:solidFill>
                  <a:schemeClr val="tx1"/>
                </a:solidFill>
                <a:effectLst/>
                <a:latin typeface="Qualcomm Office Regular" pitchFamily="34" charset="0"/>
                <a:ea typeface="+mn-ea"/>
                <a:cs typeface="+mn-cs"/>
              </a:rPr>
              <a:t> In partnership with Northern Arizona Health, the National Institutes of Health, and Verizon, we gave patients take-home kits with 3G-enabled smartphones, biometric sensors, and remote monitoring software for them to monitor their health and send their data to their care providers wirelessly over the network.</a:t>
            </a:r>
          </a:p>
          <a:p>
            <a:pPr eaLnBrk="1" hangingPunct="1">
              <a:spcBef>
                <a:spcPct val="0"/>
              </a:spcBef>
            </a:pPr>
            <a:endParaRPr lang="en-US" sz="1100" dirty="0"/>
          </a:p>
        </p:txBody>
      </p:sp>
      <p:sp>
        <p:nvSpPr>
          <p:cNvPr id="4" name="Slide Number Placeholder 3"/>
          <p:cNvSpPr>
            <a:spLocks noGrp="1"/>
          </p:cNvSpPr>
          <p:nvPr>
            <p:ph type="sldNum" sz="quarter" idx="10"/>
          </p:nvPr>
        </p:nvSpPr>
        <p:spPr/>
        <p:txBody>
          <a:bodyPr/>
          <a:lstStyle/>
          <a:p>
            <a:fld id="{928A2613-ABFE-468A-A021-82F251360FB0}" type="slidenum">
              <a:rPr lang="en-US" smtClean="0"/>
              <a:pPr/>
              <a:t>9</a:t>
            </a:fld>
            <a:endParaRPr lang="en-US" dirty="0"/>
          </a:p>
        </p:txBody>
      </p:sp>
    </p:spTree>
    <p:extLst>
      <p:ext uri="{BB962C8B-B14F-4D97-AF65-F5344CB8AC3E}">
        <p14:creationId xmlns:p14="http://schemas.microsoft.com/office/powerpoint/2010/main" val="330375364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8.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4.jpeg"/><Relationship Id="rId5" Type="http://schemas.openxmlformats.org/officeDocument/2006/relationships/image" Target="../media/image7.png"/><Relationship Id="rId4" Type="http://schemas.openxmlformats.org/officeDocument/2006/relationships/image" Target="../media/image2.jp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0.jpe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1.jpe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hoto_Title_India">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print">
            <a:extLst>
              <a:ext uri="{28A0092B-C50C-407E-A947-70E740481C1C}">
                <a14:useLocalDpi xmlns:a14="http://schemas.microsoft.com/office/drawing/2010/main" val="0"/>
              </a:ext>
            </a:extLst>
          </a:blip>
          <a:srcRect t="19764"/>
          <a:stretch/>
        </p:blipFill>
        <p:spPr>
          <a:xfrm>
            <a:off x="0" y="0"/>
            <a:ext cx="7122801" cy="3810033"/>
          </a:xfrm>
          <a:prstGeom prst="rect">
            <a:avLst/>
          </a:prstGeom>
        </p:spPr>
      </p:pic>
      <p:pic>
        <p:nvPicPr>
          <p:cNvPr id="5" name="Picture 4"/>
          <p:cNvPicPr>
            <a:picLocks noChangeAspect="1"/>
          </p:cNvPicPr>
          <p:nvPr userDrawn="1"/>
        </p:nvPicPr>
        <p:blipFill rotWithShape="1">
          <a:blip r:embed="rId3">
            <a:extLst>
              <a:ext uri="{28A0092B-C50C-407E-A947-70E740481C1C}">
                <a14:useLocalDpi xmlns:a14="http://schemas.microsoft.com/office/drawing/2010/main" val="0"/>
              </a:ext>
            </a:extLst>
          </a:blip>
          <a:srcRect l="33109" t="15694" r="8726" b="14989"/>
          <a:stretch/>
        </p:blipFill>
        <p:spPr>
          <a:xfrm>
            <a:off x="3448854" y="3944118"/>
            <a:ext cx="3673947" cy="2913882"/>
          </a:xfrm>
          <a:prstGeom prst="rect">
            <a:avLst/>
          </a:prstGeom>
        </p:spPr>
      </p:pic>
      <p:pic>
        <p:nvPicPr>
          <p:cNvPr id="12" name="Picture 2"/>
          <p:cNvPicPr>
            <a:picLocks noChangeAspect="1" noChangeArrowheads="1"/>
          </p:cNvPicPr>
          <p:nvPr userDrawn="1"/>
        </p:nvPicPr>
        <p:blipFill>
          <a:blip r:embed="rId4" cstate="print">
            <a:extLst>
              <a:ext uri="{28A0092B-C50C-407E-A947-70E740481C1C}">
                <a14:useLocalDpi xmlns:a14="http://schemas.microsoft.com/office/drawing/2010/main" val="0"/>
              </a:ext>
            </a:extLst>
          </a:blip>
          <a:stretch>
            <a:fillRect/>
          </a:stretch>
        </p:blipFill>
        <p:spPr bwMode="auto">
          <a:xfrm>
            <a:off x="7617450" y="4598495"/>
            <a:ext cx="3656292" cy="1218764"/>
          </a:xfrm>
          <a:prstGeom prst="rect">
            <a:avLst/>
          </a:prstGeom>
          <a:noFill/>
          <a:extLst>
            <a:ext uri="{909E8E84-426E-40dd-AFC4-6F175D3DCCD1}">
              <a14:hiddenFill xmlns:a14="http://schemas.microsoft.com/office/drawing/2010/main" xmlns="">
                <a:solidFill>
                  <a:srgbClr val="FFFFFF"/>
                </a:solidFill>
              </a14:hiddenFill>
            </a:ext>
          </a:extLst>
        </p:spPr>
      </p:pic>
      <p:pic>
        <p:nvPicPr>
          <p:cNvPr id="14" name="Picture Placeholder 4" descr="Fisher Friend 2 (2)_MOD.psd"/>
          <p:cNvPicPr>
            <a:picLocks noChangeAspect="1"/>
          </p:cNvPicPr>
          <p:nvPr userDrawn="1"/>
        </p:nvPicPr>
        <p:blipFill rotWithShape="1">
          <a:blip r:embed="rId5" cstate="screen">
            <a:extLst>
              <a:ext uri="{28A0092B-C50C-407E-A947-70E740481C1C}">
                <a14:useLocalDpi xmlns:a14="http://schemas.microsoft.com/office/drawing/2010/main"/>
              </a:ext>
            </a:extLst>
          </a:blip>
          <a:srcRect r="30073" b="5272"/>
          <a:stretch/>
        </p:blipFill>
        <p:spPr>
          <a:xfrm>
            <a:off x="-1" y="3944118"/>
            <a:ext cx="3310359" cy="2927362"/>
          </a:xfrm>
          <a:prstGeom prst="rect">
            <a:avLst/>
          </a:prstGeom>
        </p:spPr>
      </p:pic>
    </p:spTree>
    <p:extLst>
      <p:ext uri="{BB962C8B-B14F-4D97-AF65-F5344CB8AC3E}">
        <p14:creationId xmlns:p14="http://schemas.microsoft.com/office/powerpoint/2010/main" val="4094577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ppt_x"/>
                                          </p:val>
                                        </p:tav>
                                        <p:tav tm="100000">
                                          <p:val>
                                            <p:strVal val="#ppt_x"/>
                                          </p:val>
                                        </p:tav>
                                      </p:tavLst>
                                    </p:anim>
                                    <p:anim calcmode="lin" valueType="num">
                                      <p:cBhvr additive="base">
                                        <p:cTn id="8" dur="10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0-#ppt_w/2"/>
                                          </p:val>
                                        </p:tav>
                                        <p:tav tm="100000">
                                          <p:val>
                                            <p:strVal val="#ppt_x"/>
                                          </p:val>
                                        </p:tav>
                                      </p:tavLst>
                                    </p:anim>
                                    <p:anim calcmode="lin" valueType="num">
                                      <p:cBhvr additive="base">
                                        <p:cTn id="16"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hoto_Title_India_2">
    <p:spTree>
      <p:nvGrpSpPr>
        <p:cNvPr id="1" name=""/>
        <p:cNvGrpSpPr/>
        <p:nvPr/>
      </p:nvGrpSpPr>
      <p:grpSpPr>
        <a:xfrm>
          <a:off x="0" y="0"/>
          <a:ext cx="0" cy="0"/>
          <a:chOff x="0" y="0"/>
          <a:chExt cx="0" cy="0"/>
        </a:xfrm>
      </p:grpSpPr>
      <p:pic>
        <p:nvPicPr>
          <p:cNvPr id="3" name="Picture 2"/>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0" y="892"/>
            <a:ext cx="12188823" cy="6856212"/>
          </a:xfrm>
          <a:prstGeom prst="rect">
            <a:avLst/>
          </a:prstGeom>
          <a:noFill/>
          <a:extLst>
            <a:ext uri="{909E8E84-426E-40dd-AFC4-6F175D3DCCD1}">
              <a14:hiddenFill xmlns:a14="http://schemas.microsoft.com/office/drawing/2010/main" xmlns="">
                <a:solidFill>
                  <a:srgbClr val="FFFFFF"/>
                </a:solidFill>
              </a14:hiddenFill>
            </a:ext>
          </a:extLst>
        </p:spPr>
      </p:pic>
      <p:sp>
        <p:nvSpPr>
          <p:cNvPr id="60" name="Title 1"/>
          <p:cNvSpPr>
            <a:spLocks noGrp="1"/>
          </p:cNvSpPr>
          <p:nvPr userDrawn="1">
            <p:ph type="ctrTitle" hasCustomPrompt="1"/>
          </p:nvPr>
        </p:nvSpPr>
        <p:spPr bwMode="gray">
          <a:xfrm>
            <a:off x="265176" y="1794581"/>
            <a:ext cx="6903720" cy="1525802"/>
          </a:xfrm>
        </p:spPr>
        <p:txBody>
          <a:bodyPr/>
          <a:lstStyle>
            <a:lvl1pPr marL="0" algn="l" defTabSz="914400" rtl="0" eaLnBrk="1" latinLnBrk="0" hangingPunct="1">
              <a:lnSpc>
                <a:spcPct val="85000"/>
              </a:lnSpc>
              <a:spcBef>
                <a:spcPct val="0"/>
              </a:spcBef>
              <a:buNone/>
              <a:defRPr lang="en-US" sz="5400" b="1" kern="1200" dirty="0">
                <a:solidFill>
                  <a:srgbClr val="FFFFFF"/>
                </a:solidFill>
                <a:latin typeface="Arial" panose="020B0604020202020204" pitchFamily="34" charset="0"/>
                <a:ea typeface="+mj-ea"/>
                <a:cs typeface="Arial" pitchFamily="34" charset="0"/>
              </a:defRPr>
            </a:lvl1pPr>
          </a:lstStyle>
          <a:p>
            <a:r>
              <a:rPr lang="en-US" dirty="0" smtClean="0"/>
              <a:t>Click here to edit master</a:t>
            </a:r>
            <a:endParaRPr lang="en-US" dirty="0"/>
          </a:p>
        </p:txBody>
      </p:sp>
      <p:grpSp>
        <p:nvGrpSpPr>
          <p:cNvPr id="4" name="Group 3"/>
          <p:cNvGrpSpPr/>
          <p:nvPr userDrawn="1"/>
        </p:nvGrpSpPr>
        <p:grpSpPr>
          <a:xfrm>
            <a:off x="383249" y="1567586"/>
            <a:ext cx="6803935" cy="1936642"/>
            <a:chOff x="383249" y="1567586"/>
            <a:chExt cx="6803935" cy="1936642"/>
          </a:xfrm>
        </p:grpSpPr>
        <p:cxnSp>
          <p:nvCxnSpPr>
            <p:cNvPr id="61" name="Straight Connector 60"/>
            <p:cNvCxnSpPr/>
            <p:nvPr userDrawn="1"/>
          </p:nvCxnSpPr>
          <p:spPr>
            <a:xfrm>
              <a:off x="383249" y="1567586"/>
              <a:ext cx="6803136" cy="0"/>
            </a:xfrm>
            <a:prstGeom prst="line">
              <a:avLst/>
            </a:prstGeom>
            <a:ln w="476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userDrawn="1"/>
          </p:nvCxnSpPr>
          <p:spPr>
            <a:xfrm>
              <a:off x="384048" y="3504228"/>
              <a:ext cx="68031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3" name="Subtitle 2"/>
          <p:cNvSpPr>
            <a:spLocks noGrp="1"/>
          </p:cNvSpPr>
          <p:nvPr userDrawn="1">
            <p:ph type="subTitle" idx="1" hasCustomPrompt="1"/>
          </p:nvPr>
        </p:nvSpPr>
        <p:spPr bwMode="gray">
          <a:xfrm>
            <a:off x="265176" y="880937"/>
            <a:ext cx="6903720" cy="487313"/>
          </a:xfrm>
          <a:prstGeom prst="rect">
            <a:avLst/>
          </a:prstGeom>
        </p:spPr>
        <p:txBody>
          <a:bodyPr>
            <a:spAutoFit/>
          </a:bodyPr>
          <a:lstStyle>
            <a:lvl1pPr marL="0" indent="0" algn="l" defTabSz="914400" rtl="0" eaLnBrk="1" latinLnBrk="0" hangingPunct="1">
              <a:lnSpc>
                <a:spcPct val="90000"/>
              </a:lnSpc>
              <a:spcBef>
                <a:spcPct val="0"/>
              </a:spcBef>
              <a:buNone/>
              <a:defRPr lang="en-US" sz="2800" kern="1200" dirty="0">
                <a:solidFill>
                  <a:srgbClr val="FFFFFF"/>
                </a:solidFill>
                <a:latin typeface="Arial" panose="020B0604020202020204" pitchFamily="34" charset="0"/>
                <a:ea typeface="+mj-ea"/>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here to edit  name and title</a:t>
            </a:r>
            <a:endParaRPr lang="en-US" dirty="0"/>
          </a:p>
        </p:txBody>
      </p:sp>
      <p:sp>
        <p:nvSpPr>
          <p:cNvPr id="55" name="Oval 54"/>
          <p:cNvSpPr>
            <a:spLocks noChangeArrowheads="1"/>
          </p:cNvSpPr>
          <p:nvPr userDrawn="1"/>
        </p:nvSpPr>
        <p:spPr bwMode="auto">
          <a:xfrm>
            <a:off x="7394025" y="2970026"/>
            <a:ext cx="65803" cy="65802"/>
          </a:xfrm>
          <a:prstGeom prst="ellipse">
            <a:avLst/>
          </a:prstGeom>
          <a:solidFill>
            <a:srgbClr val="8AD1C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56" name="Freeform 55"/>
          <p:cNvSpPr>
            <a:spLocks noEditPoints="1"/>
          </p:cNvSpPr>
          <p:nvPr userDrawn="1"/>
        </p:nvSpPr>
        <p:spPr bwMode="auto">
          <a:xfrm>
            <a:off x="7196616" y="3820999"/>
            <a:ext cx="253173" cy="197408"/>
          </a:xfrm>
          <a:custGeom>
            <a:avLst/>
            <a:gdLst>
              <a:gd name="T0" fmla="*/ 220 w 227"/>
              <a:gd name="T1" fmla="*/ 177 h 177"/>
              <a:gd name="T2" fmla="*/ 194 w 227"/>
              <a:gd name="T3" fmla="*/ 158 h 177"/>
              <a:gd name="T4" fmla="*/ 201 w 227"/>
              <a:gd name="T5" fmla="*/ 149 h 177"/>
              <a:gd name="T6" fmla="*/ 227 w 227"/>
              <a:gd name="T7" fmla="*/ 167 h 177"/>
              <a:gd name="T8" fmla="*/ 220 w 227"/>
              <a:gd name="T9" fmla="*/ 177 h 177"/>
              <a:gd name="T10" fmla="*/ 180 w 227"/>
              <a:gd name="T11" fmla="*/ 149 h 177"/>
              <a:gd name="T12" fmla="*/ 156 w 227"/>
              <a:gd name="T13" fmla="*/ 130 h 177"/>
              <a:gd name="T14" fmla="*/ 163 w 227"/>
              <a:gd name="T15" fmla="*/ 120 h 177"/>
              <a:gd name="T16" fmla="*/ 187 w 227"/>
              <a:gd name="T17" fmla="*/ 137 h 177"/>
              <a:gd name="T18" fmla="*/ 180 w 227"/>
              <a:gd name="T19" fmla="*/ 149 h 177"/>
              <a:gd name="T20" fmla="*/ 142 w 227"/>
              <a:gd name="T21" fmla="*/ 118 h 177"/>
              <a:gd name="T22" fmla="*/ 116 w 227"/>
              <a:gd name="T23" fmla="*/ 99 h 177"/>
              <a:gd name="T24" fmla="*/ 123 w 227"/>
              <a:gd name="T25" fmla="*/ 90 h 177"/>
              <a:gd name="T26" fmla="*/ 149 w 227"/>
              <a:gd name="T27" fmla="*/ 108 h 177"/>
              <a:gd name="T28" fmla="*/ 142 w 227"/>
              <a:gd name="T29" fmla="*/ 118 h 177"/>
              <a:gd name="T30" fmla="*/ 102 w 227"/>
              <a:gd name="T31" fmla="*/ 87 h 177"/>
              <a:gd name="T32" fmla="*/ 78 w 227"/>
              <a:gd name="T33" fmla="*/ 71 h 177"/>
              <a:gd name="T34" fmla="*/ 85 w 227"/>
              <a:gd name="T35" fmla="*/ 61 h 177"/>
              <a:gd name="T36" fmla="*/ 109 w 227"/>
              <a:gd name="T37" fmla="*/ 78 h 177"/>
              <a:gd name="T38" fmla="*/ 102 w 227"/>
              <a:gd name="T39" fmla="*/ 87 h 177"/>
              <a:gd name="T40" fmla="*/ 62 w 227"/>
              <a:gd name="T41" fmla="*/ 59 h 177"/>
              <a:gd name="T42" fmla="*/ 38 w 227"/>
              <a:gd name="T43" fmla="*/ 40 h 177"/>
              <a:gd name="T44" fmla="*/ 45 w 227"/>
              <a:gd name="T45" fmla="*/ 31 h 177"/>
              <a:gd name="T46" fmla="*/ 71 w 227"/>
              <a:gd name="T47" fmla="*/ 49 h 177"/>
              <a:gd name="T48" fmla="*/ 62 w 227"/>
              <a:gd name="T49" fmla="*/ 59 h 177"/>
              <a:gd name="T50" fmla="*/ 24 w 227"/>
              <a:gd name="T51" fmla="*/ 28 h 177"/>
              <a:gd name="T52" fmla="*/ 0 w 227"/>
              <a:gd name="T53" fmla="*/ 12 h 177"/>
              <a:gd name="T54" fmla="*/ 7 w 227"/>
              <a:gd name="T55" fmla="*/ 0 h 177"/>
              <a:gd name="T56" fmla="*/ 31 w 227"/>
              <a:gd name="T57" fmla="*/ 19 h 177"/>
              <a:gd name="T58" fmla="*/ 24 w 227"/>
              <a:gd name="T59" fmla="*/ 28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7" h="177">
                <a:moveTo>
                  <a:pt x="220" y="177"/>
                </a:moveTo>
                <a:lnTo>
                  <a:pt x="194" y="158"/>
                </a:lnTo>
                <a:lnTo>
                  <a:pt x="201" y="149"/>
                </a:lnTo>
                <a:lnTo>
                  <a:pt x="227" y="167"/>
                </a:lnTo>
                <a:lnTo>
                  <a:pt x="220" y="177"/>
                </a:lnTo>
                <a:close/>
                <a:moveTo>
                  <a:pt x="180" y="149"/>
                </a:moveTo>
                <a:lnTo>
                  <a:pt x="156" y="130"/>
                </a:lnTo>
                <a:lnTo>
                  <a:pt x="163" y="120"/>
                </a:lnTo>
                <a:lnTo>
                  <a:pt x="187" y="137"/>
                </a:lnTo>
                <a:lnTo>
                  <a:pt x="180" y="149"/>
                </a:lnTo>
                <a:close/>
                <a:moveTo>
                  <a:pt x="142" y="118"/>
                </a:moveTo>
                <a:lnTo>
                  <a:pt x="116" y="99"/>
                </a:lnTo>
                <a:lnTo>
                  <a:pt x="123" y="90"/>
                </a:lnTo>
                <a:lnTo>
                  <a:pt x="149" y="108"/>
                </a:lnTo>
                <a:lnTo>
                  <a:pt x="142" y="118"/>
                </a:lnTo>
                <a:close/>
                <a:moveTo>
                  <a:pt x="102" y="87"/>
                </a:moveTo>
                <a:lnTo>
                  <a:pt x="78" y="71"/>
                </a:lnTo>
                <a:lnTo>
                  <a:pt x="85" y="61"/>
                </a:lnTo>
                <a:lnTo>
                  <a:pt x="109" y="78"/>
                </a:lnTo>
                <a:lnTo>
                  <a:pt x="102" y="87"/>
                </a:lnTo>
                <a:close/>
                <a:moveTo>
                  <a:pt x="62" y="59"/>
                </a:moveTo>
                <a:lnTo>
                  <a:pt x="38" y="40"/>
                </a:lnTo>
                <a:lnTo>
                  <a:pt x="45" y="31"/>
                </a:lnTo>
                <a:lnTo>
                  <a:pt x="71" y="49"/>
                </a:lnTo>
                <a:lnTo>
                  <a:pt x="62" y="59"/>
                </a:lnTo>
                <a:close/>
                <a:moveTo>
                  <a:pt x="24" y="28"/>
                </a:moveTo>
                <a:lnTo>
                  <a:pt x="0" y="12"/>
                </a:lnTo>
                <a:lnTo>
                  <a:pt x="7" y="0"/>
                </a:lnTo>
                <a:lnTo>
                  <a:pt x="31" y="19"/>
                </a:lnTo>
                <a:lnTo>
                  <a:pt x="24" y="28"/>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57" name="Freeform 56"/>
          <p:cNvSpPr>
            <a:spLocks noEditPoints="1"/>
          </p:cNvSpPr>
          <p:nvPr userDrawn="1"/>
        </p:nvSpPr>
        <p:spPr bwMode="auto">
          <a:xfrm>
            <a:off x="7070588" y="3702778"/>
            <a:ext cx="155027" cy="155026"/>
          </a:xfrm>
          <a:custGeom>
            <a:avLst/>
            <a:gdLst>
              <a:gd name="T0" fmla="*/ 30 w 59"/>
              <a:gd name="T1" fmla="*/ 59 h 59"/>
              <a:gd name="T2" fmla="*/ 0 w 59"/>
              <a:gd name="T3" fmla="*/ 29 h 59"/>
              <a:gd name="T4" fmla="*/ 30 w 59"/>
              <a:gd name="T5" fmla="*/ 0 h 59"/>
              <a:gd name="T6" fmla="*/ 59 w 59"/>
              <a:gd name="T7" fmla="*/ 29 h 59"/>
              <a:gd name="T8" fmla="*/ 30 w 59"/>
              <a:gd name="T9" fmla="*/ 59 h 59"/>
              <a:gd name="T10" fmla="*/ 30 w 59"/>
              <a:gd name="T11" fmla="*/ 5 h 59"/>
              <a:gd name="T12" fmla="*/ 5 w 59"/>
              <a:gd name="T13" fmla="*/ 29 h 59"/>
              <a:gd name="T14" fmla="*/ 30 w 59"/>
              <a:gd name="T15" fmla="*/ 53 h 59"/>
              <a:gd name="T16" fmla="*/ 54 w 59"/>
              <a:gd name="T17" fmla="*/ 29 h 59"/>
              <a:gd name="T18" fmla="*/ 30 w 59"/>
              <a:gd name="T19" fmla="*/ 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 h="59">
                <a:moveTo>
                  <a:pt x="30" y="59"/>
                </a:moveTo>
                <a:cubicBezTo>
                  <a:pt x="13" y="59"/>
                  <a:pt x="0" y="45"/>
                  <a:pt x="0" y="29"/>
                </a:cubicBezTo>
                <a:cubicBezTo>
                  <a:pt x="0" y="13"/>
                  <a:pt x="13" y="0"/>
                  <a:pt x="30" y="0"/>
                </a:cubicBezTo>
                <a:cubicBezTo>
                  <a:pt x="46" y="0"/>
                  <a:pt x="59" y="13"/>
                  <a:pt x="59" y="29"/>
                </a:cubicBezTo>
                <a:cubicBezTo>
                  <a:pt x="59" y="45"/>
                  <a:pt x="46" y="59"/>
                  <a:pt x="30" y="59"/>
                </a:cubicBezTo>
                <a:close/>
                <a:moveTo>
                  <a:pt x="30" y="5"/>
                </a:moveTo>
                <a:cubicBezTo>
                  <a:pt x="16" y="5"/>
                  <a:pt x="5" y="16"/>
                  <a:pt x="5" y="29"/>
                </a:cubicBezTo>
                <a:cubicBezTo>
                  <a:pt x="5" y="42"/>
                  <a:pt x="16" y="53"/>
                  <a:pt x="30" y="53"/>
                </a:cubicBezTo>
                <a:cubicBezTo>
                  <a:pt x="43" y="53"/>
                  <a:pt x="54" y="42"/>
                  <a:pt x="54" y="29"/>
                </a:cubicBezTo>
                <a:cubicBezTo>
                  <a:pt x="54" y="16"/>
                  <a:pt x="43" y="5"/>
                  <a:pt x="30" y="5"/>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58" name="Freeform 57"/>
          <p:cNvSpPr>
            <a:spLocks noEditPoints="1"/>
          </p:cNvSpPr>
          <p:nvPr userDrawn="1"/>
        </p:nvSpPr>
        <p:spPr bwMode="auto">
          <a:xfrm>
            <a:off x="6559780" y="3823230"/>
            <a:ext cx="534229" cy="458388"/>
          </a:xfrm>
          <a:custGeom>
            <a:avLst/>
            <a:gdLst>
              <a:gd name="T0" fmla="*/ 0 w 479"/>
              <a:gd name="T1" fmla="*/ 402 h 411"/>
              <a:gd name="T2" fmla="*/ 30 w 479"/>
              <a:gd name="T3" fmla="*/ 390 h 411"/>
              <a:gd name="T4" fmla="*/ 45 w 479"/>
              <a:gd name="T5" fmla="*/ 378 h 411"/>
              <a:gd name="T6" fmla="*/ 61 w 479"/>
              <a:gd name="T7" fmla="*/ 350 h 411"/>
              <a:gd name="T8" fmla="*/ 45 w 479"/>
              <a:gd name="T9" fmla="*/ 378 h 411"/>
              <a:gd name="T10" fmla="*/ 75 w 479"/>
              <a:gd name="T11" fmla="*/ 338 h 411"/>
              <a:gd name="T12" fmla="*/ 106 w 479"/>
              <a:gd name="T13" fmla="*/ 326 h 411"/>
              <a:gd name="T14" fmla="*/ 120 w 479"/>
              <a:gd name="T15" fmla="*/ 314 h 411"/>
              <a:gd name="T16" fmla="*/ 134 w 479"/>
              <a:gd name="T17" fmla="*/ 286 h 411"/>
              <a:gd name="T18" fmla="*/ 120 w 479"/>
              <a:gd name="T19" fmla="*/ 314 h 411"/>
              <a:gd name="T20" fmla="*/ 149 w 479"/>
              <a:gd name="T21" fmla="*/ 274 h 411"/>
              <a:gd name="T22" fmla="*/ 182 w 479"/>
              <a:gd name="T23" fmla="*/ 262 h 411"/>
              <a:gd name="T24" fmla="*/ 196 w 479"/>
              <a:gd name="T25" fmla="*/ 251 h 411"/>
              <a:gd name="T26" fmla="*/ 210 w 479"/>
              <a:gd name="T27" fmla="*/ 222 h 411"/>
              <a:gd name="T28" fmla="*/ 196 w 479"/>
              <a:gd name="T29" fmla="*/ 251 h 411"/>
              <a:gd name="T30" fmla="*/ 224 w 479"/>
              <a:gd name="T31" fmla="*/ 210 h 411"/>
              <a:gd name="T32" fmla="*/ 255 w 479"/>
              <a:gd name="T33" fmla="*/ 201 h 411"/>
              <a:gd name="T34" fmla="*/ 269 w 479"/>
              <a:gd name="T35" fmla="*/ 187 h 411"/>
              <a:gd name="T36" fmla="*/ 286 w 479"/>
              <a:gd name="T37" fmla="*/ 158 h 411"/>
              <a:gd name="T38" fmla="*/ 269 w 479"/>
              <a:gd name="T39" fmla="*/ 187 h 411"/>
              <a:gd name="T40" fmla="*/ 300 w 479"/>
              <a:gd name="T41" fmla="*/ 147 h 411"/>
              <a:gd name="T42" fmla="*/ 330 w 479"/>
              <a:gd name="T43" fmla="*/ 137 h 411"/>
              <a:gd name="T44" fmla="*/ 345 w 479"/>
              <a:gd name="T45" fmla="*/ 125 h 411"/>
              <a:gd name="T46" fmla="*/ 359 w 479"/>
              <a:gd name="T47" fmla="*/ 95 h 411"/>
              <a:gd name="T48" fmla="*/ 345 w 479"/>
              <a:gd name="T49" fmla="*/ 125 h 411"/>
              <a:gd name="T50" fmla="*/ 373 w 479"/>
              <a:gd name="T51" fmla="*/ 83 h 411"/>
              <a:gd name="T52" fmla="*/ 404 w 479"/>
              <a:gd name="T53" fmla="*/ 73 h 411"/>
              <a:gd name="T54" fmla="*/ 418 w 479"/>
              <a:gd name="T55" fmla="*/ 62 h 411"/>
              <a:gd name="T56" fmla="*/ 434 w 479"/>
              <a:gd name="T57" fmla="*/ 31 h 411"/>
              <a:gd name="T58" fmla="*/ 418 w 479"/>
              <a:gd name="T59" fmla="*/ 62 h 411"/>
              <a:gd name="T60" fmla="*/ 448 w 479"/>
              <a:gd name="T61" fmla="*/ 19 h 411"/>
              <a:gd name="T62" fmla="*/ 479 w 479"/>
              <a:gd name="T63" fmla="*/ 1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79" h="411">
                <a:moveTo>
                  <a:pt x="9" y="411"/>
                </a:moveTo>
                <a:lnTo>
                  <a:pt x="0" y="402"/>
                </a:lnTo>
                <a:lnTo>
                  <a:pt x="23" y="380"/>
                </a:lnTo>
                <a:lnTo>
                  <a:pt x="30" y="390"/>
                </a:lnTo>
                <a:lnTo>
                  <a:pt x="9" y="411"/>
                </a:lnTo>
                <a:close/>
                <a:moveTo>
                  <a:pt x="45" y="378"/>
                </a:moveTo>
                <a:lnTo>
                  <a:pt x="38" y="369"/>
                </a:lnTo>
                <a:lnTo>
                  <a:pt x="61" y="350"/>
                </a:lnTo>
                <a:lnTo>
                  <a:pt x="68" y="359"/>
                </a:lnTo>
                <a:lnTo>
                  <a:pt x="45" y="378"/>
                </a:lnTo>
                <a:close/>
                <a:moveTo>
                  <a:pt x="82" y="347"/>
                </a:moveTo>
                <a:lnTo>
                  <a:pt x="75" y="338"/>
                </a:lnTo>
                <a:lnTo>
                  <a:pt x="99" y="317"/>
                </a:lnTo>
                <a:lnTo>
                  <a:pt x="106" y="326"/>
                </a:lnTo>
                <a:lnTo>
                  <a:pt x="82" y="347"/>
                </a:lnTo>
                <a:close/>
                <a:moveTo>
                  <a:pt x="120" y="314"/>
                </a:moveTo>
                <a:lnTo>
                  <a:pt x="113" y="305"/>
                </a:lnTo>
                <a:lnTo>
                  <a:pt x="134" y="286"/>
                </a:lnTo>
                <a:lnTo>
                  <a:pt x="144" y="295"/>
                </a:lnTo>
                <a:lnTo>
                  <a:pt x="120" y="314"/>
                </a:lnTo>
                <a:close/>
                <a:moveTo>
                  <a:pt x="158" y="284"/>
                </a:moveTo>
                <a:lnTo>
                  <a:pt x="149" y="274"/>
                </a:lnTo>
                <a:lnTo>
                  <a:pt x="172" y="255"/>
                </a:lnTo>
                <a:lnTo>
                  <a:pt x="182" y="262"/>
                </a:lnTo>
                <a:lnTo>
                  <a:pt x="158" y="284"/>
                </a:lnTo>
                <a:close/>
                <a:moveTo>
                  <a:pt x="196" y="251"/>
                </a:moveTo>
                <a:lnTo>
                  <a:pt x="186" y="241"/>
                </a:lnTo>
                <a:lnTo>
                  <a:pt x="210" y="222"/>
                </a:lnTo>
                <a:lnTo>
                  <a:pt x="217" y="232"/>
                </a:lnTo>
                <a:lnTo>
                  <a:pt x="196" y="251"/>
                </a:lnTo>
                <a:close/>
                <a:moveTo>
                  <a:pt x="231" y="220"/>
                </a:moveTo>
                <a:lnTo>
                  <a:pt x="224" y="210"/>
                </a:lnTo>
                <a:lnTo>
                  <a:pt x="248" y="191"/>
                </a:lnTo>
                <a:lnTo>
                  <a:pt x="255" y="201"/>
                </a:lnTo>
                <a:lnTo>
                  <a:pt x="231" y="220"/>
                </a:lnTo>
                <a:close/>
                <a:moveTo>
                  <a:pt x="269" y="187"/>
                </a:moveTo>
                <a:lnTo>
                  <a:pt x="262" y="180"/>
                </a:lnTo>
                <a:lnTo>
                  <a:pt x="286" y="158"/>
                </a:lnTo>
                <a:lnTo>
                  <a:pt x="293" y="168"/>
                </a:lnTo>
                <a:lnTo>
                  <a:pt x="269" y="187"/>
                </a:lnTo>
                <a:close/>
                <a:moveTo>
                  <a:pt x="307" y="156"/>
                </a:moveTo>
                <a:lnTo>
                  <a:pt x="300" y="147"/>
                </a:lnTo>
                <a:lnTo>
                  <a:pt x="321" y="128"/>
                </a:lnTo>
                <a:lnTo>
                  <a:pt x="330" y="137"/>
                </a:lnTo>
                <a:lnTo>
                  <a:pt x="307" y="156"/>
                </a:lnTo>
                <a:close/>
                <a:moveTo>
                  <a:pt x="345" y="125"/>
                </a:moveTo>
                <a:lnTo>
                  <a:pt x="335" y="116"/>
                </a:lnTo>
                <a:lnTo>
                  <a:pt x="359" y="95"/>
                </a:lnTo>
                <a:lnTo>
                  <a:pt x="368" y="104"/>
                </a:lnTo>
                <a:lnTo>
                  <a:pt x="345" y="125"/>
                </a:lnTo>
                <a:close/>
                <a:moveTo>
                  <a:pt x="380" y="92"/>
                </a:moveTo>
                <a:lnTo>
                  <a:pt x="373" y="83"/>
                </a:lnTo>
                <a:lnTo>
                  <a:pt x="397" y="64"/>
                </a:lnTo>
                <a:lnTo>
                  <a:pt x="404" y="73"/>
                </a:lnTo>
                <a:lnTo>
                  <a:pt x="380" y="92"/>
                </a:lnTo>
                <a:close/>
                <a:moveTo>
                  <a:pt x="418" y="62"/>
                </a:moveTo>
                <a:lnTo>
                  <a:pt x="411" y="52"/>
                </a:lnTo>
                <a:lnTo>
                  <a:pt x="434" y="31"/>
                </a:lnTo>
                <a:lnTo>
                  <a:pt x="441" y="40"/>
                </a:lnTo>
                <a:lnTo>
                  <a:pt x="418" y="62"/>
                </a:lnTo>
                <a:close/>
                <a:moveTo>
                  <a:pt x="456" y="29"/>
                </a:moveTo>
                <a:lnTo>
                  <a:pt x="448" y="19"/>
                </a:lnTo>
                <a:lnTo>
                  <a:pt x="472" y="0"/>
                </a:lnTo>
                <a:lnTo>
                  <a:pt x="479" y="10"/>
                </a:lnTo>
                <a:lnTo>
                  <a:pt x="456" y="29"/>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59" name="Freeform 58"/>
          <p:cNvSpPr>
            <a:spLocks noEditPoints="1"/>
          </p:cNvSpPr>
          <p:nvPr userDrawn="1"/>
        </p:nvSpPr>
        <p:spPr bwMode="auto">
          <a:xfrm>
            <a:off x="6638966" y="3583441"/>
            <a:ext cx="445005" cy="176217"/>
          </a:xfrm>
          <a:custGeom>
            <a:avLst/>
            <a:gdLst>
              <a:gd name="T0" fmla="*/ 396 w 399"/>
              <a:gd name="T1" fmla="*/ 158 h 158"/>
              <a:gd name="T2" fmla="*/ 366 w 399"/>
              <a:gd name="T3" fmla="*/ 149 h 158"/>
              <a:gd name="T4" fmla="*/ 370 w 399"/>
              <a:gd name="T5" fmla="*/ 137 h 158"/>
              <a:gd name="T6" fmla="*/ 399 w 399"/>
              <a:gd name="T7" fmla="*/ 147 h 158"/>
              <a:gd name="T8" fmla="*/ 396 w 399"/>
              <a:gd name="T9" fmla="*/ 158 h 158"/>
              <a:gd name="T10" fmla="*/ 349 w 399"/>
              <a:gd name="T11" fmla="*/ 142 h 158"/>
              <a:gd name="T12" fmla="*/ 321 w 399"/>
              <a:gd name="T13" fmla="*/ 133 h 158"/>
              <a:gd name="T14" fmla="*/ 326 w 399"/>
              <a:gd name="T15" fmla="*/ 121 h 158"/>
              <a:gd name="T16" fmla="*/ 354 w 399"/>
              <a:gd name="T17" fmla="*/ 130 h 158"/>
              <a:gd name="T18" fmla="*/ 349 w 399"/>
              <a:gd name="T19" fmla="*/ 142 h 158"/>
              <a:gd name="T20" fmla="*/ 304 w 399"/>
              <a:gd name="T21" fmla="*/ 125 h 158"/>
              <a:gd name="T22" fmla="*/ 274 w 399"/>
              <a:gd name="T23" fmla="*/ 114 h 158"/>
              <a:gd name="T24" fmla="*/ 278 w 399"/>
              <a:gd name="T25" fmla="*/ 102 h 158"/>
              <a:gd name="T26" fmla="*/ 307 w 399"/>
              <a:gd name="T27" fmla="*/ 114 h 158"/>
              <a:gd name="T28" fmla="*/ 304 w 399"/>
              <a:gd name="T29" fmla="*/ 125 h 158"/>
              <a:gd name="T30" fmla="*/ 257 w 399"/>
              <a:gd name="T31" fmla="*/ 109 h 158"/>
              <a:gd name="T32" fmla="*/ 229 w 399"/>
              <a:gd name="T33" fmla="*/ 97 h 158"/>
              <a:gd name="T34" fmla="*/ 233 w 399"/>
              <a:gd name="T35" fmla="*/ 85 h 158"/>
              <a:gd name="T36" fmla="*/ 262 w 399"/>
              <a:gd name="T37" fmla="*/ 97 h 158"/>
              <a:gd name="T38" fmla="*/ 257 w 399"/>
              <a:gd name="T39" fmla="*/ 109 h 158"/>
              <a:gd name="T40" fmla="*/ 212 w 399"/>
              <a:gd name="T41" fmla="*/ 90 h 158"/>
              <a:gd name="T42" fmla="*/ 184 w 399"/>
              <a:gd name="T43" fmla="*/ 81 h 158"/>
              <a:gd name="T44" fmla="*/ 186 w 399"/>
              <a:gd name="T45" fmla="*/ 69 h 158"/>
              <a:gd name="T46" fmla="*/ 215 w 399"/>
              <a:gd name="T47" fmla="*/ 81 h 158"/>
              <a:gd name="T48" fmla="*/ 212 w 399"/>
              <a:gd name="T49" fmla="*/ 90 h 158"/>
              <a:gd name="T50" fmla="*/ 165 w 399"/>
              <a:gd name="T51" fmla="*/ 73 h 158"/>
              <a:gd name="T52" fmla="*/ 137 w 399"/>
              <a:gd name="T53" fmla="*/ 64 h 158"/>
              <a:gd name="T54" fmla="*/ 141 w 399"/>
              <a:gd name="T55" fmla="*/ 52 h 158"/>
              <a:gd name="T56" fmla="*/ 170 w 399"/>
              <a:gd name="T57" fmla="*/ 62 h 158"/>
              <a:gd name="T58" fmla="*/ 165 w 399"/>
              <a:gd name="T59" fmla="*/ 73 h 158"/>
              <a:gd name="T60" fmla="*/ 120 w 399"/>
              <a:gd name="T61" fmla="*/ 57 h 158"/>
              <a:gd name="T62" fmla="*/ 92 w 399"/>
              <a:gd name="T63" fmla="*/ 47 h 158"/>
              <a:gd name="T64" fmla="*/ 94 w 399"/>
              <a:gd name="T65" fmla="*/ 36 h 158"/>
              <a:gd name="T66" fmla="*/ 125 w 399"/>
              <a:gd name="T67" fmla="*/ 45 h 158"/>
              <a:gd name="T68" fmla="*/ 120 w 399"/>
              <a:gd name="T69" fmla="*/ 57 h 158"/>
              <a:gd name="T70" fmla="*/ 73 w 399"/>
              <a:gd name="T71" fmla="*/ 40 h 158"/>
              <a:gd name="T72" fmla="*/ 44 w 399"/>
              <a:gd name="T73" fmla="*/ 31 h 158"/>
              <a:gd name="T74" fmla="*/ 49 w 399"/>
              <a:gd name="T75" fmla="*/ 19 h 158"/>
              <a:gd name="T76" fmla="*/ 78 w 399"/>
              <a:gd name="T77" fmla="*/ 29 h 158"/>
              <a:gd name="T78" fmla="*/ 73 w 399"/>
              <a:gd name="T79" fmla="*/ 40 h 158"/>
              <a:gd name="T80" fmla="*/ 28 w 399"/>
              <a:gd name="T81" fmla="*/ 24 h 158"/>
              <a:gd name="T82" fmla="*/ 0 w 399"/>
              <a:gd name="T83" fmla="*/ 12 h 158"/>
              <a:gd name="T84" fmla="*/ 2 w 399"/>
              <a:gd name="T85" fmla="*/ 0 h 158"/>
              <a:gd name="T86" fmla="*/ 33 w 399"/>
              <a:gd name="T87" fmla="*/ 12 h 158"/>
              <a:gd name="T88" fmla="*/ 28 w 399"/>
              <a:gd name="T89" fmla="*/ 2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99" h="158">
                <a:moveTo>
                  <a:pt x="396" y="158"/>
                </a:moveTo>
                <a:lnTo>
                  <a:pt x="366" y="149"/>
                </a:lnTo>
                <a:lnTo>
                  <a:pt x="370" y="137"/>
                </a:lnTo>
                <a:lnTo>
                  <a:pt x="399" y="147"/>
                </a:lnTo>
                <a:lnTo>
                  <a:pt x="396" y="158"/>
                </a:lnTo>
                <a:close/>
                <a:moveTo>
                  <a:pt x="349" y="142"/>
                </a:moveTo>
                <a:lnTo>
                  <a:pt x="321" y="133"/>
                </a:lnTo>
                <a:lnTo>
                  <a:pt x="326" y="121"/>
                </a:lnTo>
                <a:lnTo>
                  <a:pt x="354" y="130"/>
                </a:lnTo>
                <a:lnTo>
                  <a:pt x="349" y="142"/>
                </a:lnTo>
                <a:close/>
                <a:moveTo>
                  <a:pt x="304" y="125"/>
                </a:moveTo>
                <a:lnTo>
                  <a:pt x="274" y="114"/>
                </a:lnTo>
                <a:lnTo>
                  <a:pt x="278" y="102"/>
                </a:lnTo>
                <a:lnTo>
                  <a:pt x="307" y="114"/>
                </a:lnTo>
                <a:lnTo>
                  <a:pt x="304" y="125"/>
                </a:lnTo>
                <a:close/>
                <a:moveTo>
                  <a:pt x="257" y="109"/>
                </a:moveTo>
                <a:lnTo>
                  <a:pt x="229" y="97"/>
                </a:lnTo>
                <a:lnTo>
                  <a:pt x="233" y="85"/>
                </a:lnTo>
                <a:lnTo>
                  <a:pt x="262" y="97"/>
                </a:lnTo>
                <a:lnTo>
                  <a:pt x="257" y="109"/>
                </a:lnTo>
                <a:close/>
                <a:moveTo>
                  <a:pt x="212" y="90"/>
                </a:moveTo>
                <a:lnTo>
                  <a:pt x="184" y="81"/>
                </a:lnTo>
                <a:lnTo>
                  <a:pt x="186" y="69"/>
                </a:lnTo>
                <a:lnTo>
                  <a:pt x="215" y="81"/>
                </a:lnTo>
                <a:lnTo>
                  <a:pt x="212" y="90"/>
                </a:lnTo>
                <a:close/>
                <a:moveTo>
                  <a:pt x="165" y="73"/>
                </a:moveTo>
                <a:lnTo>
                  <a:pt x="137" y="64"/>
                </a:lnTo>
                <a:lnTo>
                  <a:pt x="141" y="52"/>
                </a:lnTo>
                <a:lnTo>
                  <a:pt x="170" y="62"/>
                </a:lnTo>
                <a:lnTo>
                  <a:pt x="165" y="73"/>
                </a:lnTo>
                <a:close/>
                <a:moveTo>
                  <a:pt x="120" y="57"/>
                </a:moveTo>
                <a:lnTo>
                  <a:pt x="92" y="47"/>
                </a:lnTo>
                <a:lnTo>
                  <a:pt x="94" y="36"/>
                </a:lnTo>
                <a:lnTo>
                  <a:pt x="125" y="45"/>
                </a:lnTo>
                <a:lnTo>
                  <a:pt x="120" y="57"/>
                </a:lnTo>
                <a:close/>
                <a:moveTo>
                  <a:pt x="73" y="40"/>
                </a:moveTo>
                <a:lnTo>
                  <a:pt x="44" y="31"/>
                </a:lnTo>
                <a:lnTo>
                  <a:pt x="49" y="19"/>
                </a:lnTo>
                <a:lnTo>
                  <a:pt x="78" y="29"/>
                </a:lnTo>
                <a:lnTo>
                  <a:pt x="73" y="40"/>
                </a:lnTo>
                <a:close/>
                <a:moveTo>
                  <a:pt x="28" y="24"/>
                </a:moveTo>
                <a:lnTo>
                  <a:pt x="0" y="12"/>
                </a:lnTo>
                <a:lnTo>
                  <a:pt x="2" y="0"/>
                </a:lnTo>
                <a:lnTo>
                  <a:pt x="33" y="12"/>
                </a:lnTo>
                <a:lnTo>
                  <a:pt x="28" y="2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68" name="Freeform 67"/>
          <p:cNvSpPr>
            <a:spLocks noEditPoints="1"/>
          </p:cNvSpPr>
          <p:nvPr userDrawn="1"/>
        </p:nvSpPr>
        <p:spPr bwMode="auto">
          <a:xfrm>
            <a:off x="6883218" y="3428414"/>
            <a:ext cx="226406" cy="294439"/>
          </a:xfrm>
          <a:custGeom>
            <a:avLst/>
            <a:gdLst>
              <a:gd name="T0" fmla="*/ 194 w 203"/>
              <a:gd name="T1" fmla="*/ 264 h 264"/>
              <a:gd name="T2" fmla="*/ 177 w 203"/>
              <a:gd name="T3" fmla="*/ 241 h 264"/>
              <a:gd name="T4" fmla="*/ 187 w 203"/>
              <a:gd name="T5" fmla="*/ 234 h 264"/>
              <a:gd name="T6" fmla="*/ 203 w 203"/>
              <a:gd name="T7" fmla="*/ 257 h 264"/>
              <a:gd name="T8" fmla="*/ 194 w 203"/>
              <a:gd name="T9" fmla="*/ 264 h 264"/>
              <a:gd name="T10" fmla="*/ 166 w 203"/>
              <a:gd name="T11" fmla="*/ 227 h 264"/>
              <a:gd name="T12" fmla="*/ 147 w 203"/>
              <a:gd name="T13" fmla="*/ 203 h 264"/>
              <a:gd name="T14" fmla="*/ 156 w 203"/>
              <a:gd name="T15" fmla="*/ 196 h 264"/>
              <a:gd name="T16" fmla="*/ 175 w 203"/>
              <a:gd name="T17" fmla="*/ 220 h 264"/>
              <a:gd name="T18" fmla="*/ 166 w 203"/>
              <a:gd name="T19" fmla="*/ 227 h 264"/>
              <a:gd name="T20" fmla="*/ 137 w 203"/>
              <a:gd name="T21" fmla="*/ 186 h 264"/>
              <a:gd name="T22" fmla="*/ 118 w 203"/>
              <a:gd name="T23" fmla="*/ 163 h 264"/>
              <a:gd name="T24" fmla="*/ 128 w 203"/>
              <a:gd name="T25" fmla="*/ 156 h 264"/>
              <a:gd name="T26" fmla="*/ 147 w 203"/>
              <a:gd name="T27" fmla="*/ 179 h 264"/>
              <a:gd name="T28" fmla="*/ 137 w 203"/>
              <a:gd name="T29" fmla="*/ 186 h 264"/>
              <a:gd name="T30" fmla="*/ 107 w 203"/>
              <a:gd name="T31" fmla="*/ 149 h 264"/>
              <a:gd name="T32" fmla="*/ 88 w 203"/>
              <a:gd name="T33" fmla="*/ 123 h 264"/>
              <a:gd name="T34" fmla="*/ 97 w 203"/>
              <a:gd name="T35" fmla="*/ 116 h 264"/>
              <a:gd name="T36" fmla="*/ 116 w 203"/>
              <a:gd name="T37" fmla="*/ 142 h 264"/>
              <a:gd name="T38" fmla="*/ 107 w 203"/>
              <a:gd name="T39" fmla="*/ 149 h 264"/>
              <a:gd name="T40" fmla="*/ 78 w 203"/>
              <a:gd name="T41" fmla="*/ 109 h 264"/>
              <a:gd name="T42" fmla="*/ 59 w 203"/>
              <a:gd name="T43" fmla="*/ 85 h 264"/>
              <a:gd name="T44" fmla="*/ 69 w 203"/>
              <a:gd name="T45" fmla="*/ 78 h 264"/>
              <a:gd name="T46" fmla="*/ 88 w 203"/>
              <a:gd name="T47" fmla="*/ 101 h 264"/>
              <a:gd name="T48" fmla="*/ 78 w 203"/>
              <a:gd name="T49" fmla="*/ 109 h 264"/>
              <a:gd name="T50" fmla="*/ 47 w 203"/>
              <a:gd name="T51" fmla="*/ 71 h 264"/>
              <a:gd name="T52" fmla="*/ 29 w 203"/>
              <a:gd name="T53" fmla="*/ 45 h 264"/>
              <a:gd name="T54" fmla="*/ 40 w 203"/>
              <a:gd name="T55" fmla="*/ 38 h 264"/>
              <a:gd name="T56" fmla="*/ 57 w 203"/>
              <a:gd name="T57" fmla="*/ 61 h 264"/>
              <a:gd name="T58" fmla="*/ 47 w 203"/>
              <a:gd name="T59" fmla="*/ 71 h 264"/>
              <a:gd name="T60" fmla="*/ 19 w 203"/>
              <a:gd name="T61" fmla="*/ 31 h 264"/>
              <a:gd name="T62" fmla="*/ 0 w 203"/>
              <a:gd name="T63" fmla="*/ 7 h 264"/>
              <a:gd name="T64" fmla="*/ 10 w 203"/>
              <a:gd name="T65" fmla="*/ 0 h 264"/>
              <a:gd name="T66" fmla="*/ 29 w 203"/>
              <a:gd name="T67" fmla="*/ 24 h 264"/>
              <a:gd name="T68" fmla="*/ 19 w 203"/>
              <a:gd name="T69" fmla="*/ 31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3" h="264">
                <a:moveTo>
                  <a:pt x="194" y="264"/>
                </a:moveTo>
                <a:lnTo>
                  <a:pt x="177" y="241"/>
                </a:lnTo>
                <a:lnTo>
                  <a:pt x="187" y="234"/>
                </a:lnTo>
                <a:lnTo>
                  <a:pt x="203" y="257"/>
                </a:lnTo>
                <a:lnTo>
                  <a:pt x="194" y="264"/>
                </a:lnTo>
                <a:close/>
                <a:moveTo>
                  <a:pt x="166" y="227"/>
                </a:moveTo>
                <a:lnTo>
                  <a:pt x="147" y="203"/>
                </a:lnTo>
                <a:lnTo>
                  <a:pt x="156" y="196"/>
                </a:lnTo>
                <a:lnTo>
                  <a:pt x="175" y="220"/>
                </a:lnTo>
                <a:lnTo>
                  <a:pt x="166" y="227"/>
                </a:lnTo>
                <a:close/>
                <a:moveTo>
                  <a:pt x="137" y="186"/>
                </a:moveTo>
                <a:lnTo>
                  <a:pt x="118" y="163"/>
                </a:lnTo>
                <a:lnTo>
                  <a:pt x="128" y="156"/>
                </a:lnTo>
                <a:lnTo>
                  <a:pt x="147" y="179"/>
                </a:lnTo>
                <a:lnTo>
                  <a:pt x="137" y="186"/>
                </a:lnTo>
                <a:close/>
                <a:moveTo>
                  <a:pt x="107" y="149"/>
                </a:moveTo>
                <a:lnTo>
                  <a:pt x="88" y="123"/>
                </a:lnTo>
                <a:lnTo>
                  <a:pt x="97" y="116"/>
                </a:lnTo>
                <a:lnTo>
                  <a:pt x="116" y="142"/>
                </a:lnTo>
                <a:lnTo>
                  <a:pt x="107" y="149"/>
                </a:lnTo>
                <a:close/>
                <a:moveTo>
                  <a:pt x="78" y="109"/>
                </a:moveTo>
                <a:lnTo>
                  <a:pt x="59" y="85"/>
                </a:lnTo>
                <a:lnTo>
                  <a:pt x="69" y="78"/>
                </a:lnTo>
                <a:lnTo>
                  <a:pt x="88" y="101"/>
                </a:lnTo>
                <a:lnTo>
                  <a:pt x="78" y="109"/>
                </a:lnTo>
                <a:close/>
                <a:moveTo>
                  <a:pt x="47" y="71"/>
                </a:moveTo>
                <a:lnTo>
                  <a:pt x="29" y="45"/>
                </a:lnTo>
                <a:lnTo>
                  <a:pt x="40" y="38"/>
                </a:lnTo>
                <a:lnTo>
                  <a:pt x="57" y="61"/>
                </a:lnTo>
                <a:lnTo>
                  <a:pt x="47" y="71"/>
                </a:lnTo>
                <a:close/>
                <a:moveTo>
                  <a:pt x="19" y="31"/>
                </a:moveTo>
                <a:lnTo>
                  <a:pt x="0" y="7"/>
                </a:lnTo>
                <a:lnTo>
                  <a:pt x="10" y="0"/>
                </a:lnTo>
                <a:lnTo>
                  <a:pt x="29" y="24"/>
                </a:lnTo>
                <a:lnTo>
                  <a:pt x="19" y="3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69" name="Freeform 68"/>
          <p:cNvSpPr>
            <a:spLocks noEditPoints="1"/>
          </p:cNvSpPr>
          <p:nvPr userDrawn="1"/>
        </p:nvSpPr>
        <p:spPr bwMode="auto">
          <a:xfrm>
            <a:off x="6664619" y="3784195"/>
            <a:ext cx="413777" cy="73610"/>
          </a:xfrm>
          <a:custGeom>
            <a:avLst/>
            <a:gdLst>
              <a:gd name="T0" fmla="*/ 3 w 371"/>
              <a:gd name="T1" fmla="*/ 66 h 66"/>
              <a:gd name="T2" fmla="*/ 0 w 371"/>
              <a:gd name="T3" fmla="*/ 54 h 66"/>
              <a:gd name="T4" fmla="*/ 31 w 371"/>
              <a:gd name="T5" fmla="*/ 49 h 66"/>
              <a:gd name="T6" fmla="*/ 33 w 371"/>
              <a:gd name="T7" fmla="*/ 61 h 66"/>
              <a:gd name="T8" fmla="*/ 3 w 371"/>
              <a:gd name="T9" fmla="*/ 66 h 66"/>
              <a:gd name="T10" fmla="*/ 50 w 371"/>
              <a:gd name="T11" fmla="*/ 59 h 66"/>
              <a:gd name="T12" fmla="*/ 47 w 371"/>
              <a:gd name="T13" fmla="*/ 47 h 66"/>
              <a:gd name="T14" fmla="*/ 78 w 371"/>
              <a:gd name="T15" fmla="*/ 42 h 66"/>
              <a:gd name="T16" fmla="*/ 81 w 371"/>
              <a:gd name="T17" fmla="*/ 54 h 66"/>
              <a:gd name="T18" fmla="*/ 50 w 371"/>
              <a:gd name="T19" fmla="*/ 59 h 66"/>
              <a:gd name="T20" fmla="*/ 99 w 371"/>
              <a:gd name="T21" fmla="*/ 52 h 66"/>
              <a:gd name="T22" fmla="*/ 97 w 371"/>
              <a:gd name="T23" fmla="*/ 40 h 66"/>
              <a:gd name="T24" fmla="*/ 128 w 371"/>
              <a:gd name="T25" fmla="*/ 35 h 66"/>
              <a:gd name="T26" fmla="*/ 130 w 371"/>
              <a:gd name="T27" fmla="*/ 47 h 66"/>
              <a:gd name="T28" fmla="*/ 99 w 371"/>
              <a:gd name="T29" fmla="*/ 52 h 66"/>
              <a:gd name="T30" fmla="*/ 147 w 371"/>
              <a:gd name="T31" fmla="*/ 45 h 66"/>
              <a:gd name="T32" fmla="*/ 147 w 371"/>
              <a:gd name="T33" fmla="*/ 33 h 66"/>
              <a:gd name="T34" fmla="*/ 175 w 371"/>
              <a:gd name="T35" fmla="*/ 28 h 66"/>
              <a:gd name="T36" fmla="*/ 177 w 371"/>
              <a:gd name="T37" fmla="*/ 40 h 66"/>
              <a:gd name="T38" fmla="*/ 147 w 371"/>
              <a:gd name="T39" fmla="*/ 45 h 66"/>
              <a:gd name="T40" fmla="*/ 196 w 371"/>
              <a:gd name="T41" fmla="*/ 38 h 66"/>
              <a:gd name="T42" fmla="*/ 194 w 371"/>
              <a:gd name="T43" fmla="*/ 26 h 66"/>
              <a:gd name="T44" fmla="*/ 225 w 371"/>
              <a:gd name="T45" fmla="*/ 21 h 66"/>
              <a:gd name="T46" fmla="*/ 227 w 371"/>
              <a:gd name="T47" fmla="*/ 33 h 66"/>
              <a:gd name="T48" fmla="*/ 196 w 371"/>
              <a:gd name="T49" fmla="*/ 38 h 66"/>
              <a:gd name="T50" fmla="*/ 243 w 371"/>
              <a:gd name="T51" fmla="*/ 30 h 66"/>
              <a:gd name="T52" fmla="*/ 243 w 371"/>
              <a:gd name="T53" fmla="*/ 19 h 66"/>
              <a:gd name="T54" fmla="*/ 272 w 371"/>
              <a:gd name="T55" fmla="*/ 14 h 66"/>
              <a:gd name="T56" fmla="*/ 274 w 371"/>
              <a:gd name="T57" fmla="*/ 26 h 66"/>
              <a:gd name="T58" fmla="*/ 243 w 371"/>
              <a:gd name="T59" fmla="*/ 30 h 66"/>
              <a:gd name="T60" fmla="*/ 293 w 371"/>
              <a:gd name="T61" fmla="*/ 23 h 66"/>
              <a:gd name="T62" fmla="*/ 291 w 371"/>
              <a:gd name="T63" fmla="*/ 12 h 66"/>
              <a:gd name="T64" fmla="*/ 321 w 371"/>
              <a:gd name="T65" fmla="*/ 7 h 66"/>
              <a:gd name="T66" fmla="*/ 324 w 371"/>
              <a:gd name="T67" fmla="*/ 19 h 66"/>
              <a:gd name="T68" fmla="*/ 293 w 371"/>
              <a:gd name="T69" fmla="*/ 23 h 66"/>
              <a:gd name="T70" fmla="*/ 340 w 371"/>
              <a:gd name="T71" fmla="*/ 16 h 66"/>
              <a:gd name="T72" fmla="*/ 340 w 371"/>
              <a:gd name="T73" fmla="*/ 2 h 66"/>
              <a:gd name="T74" fmla="*/ 369 w 371"/>
              <a:gd name="T75" fmla="*/ 0 h 66"/>
              <a:gd name="T76" fmla="*/ 371 w 371"/>
              <a:gd name="T77" fmla="*/ 12 h 66"/>
              <a:gd name="T78" fmla="*/ 340 w 371"/>
              <a:gd name="T79" fmla="*/ 1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71" h="66">
                <a:moveTo>
                  <a:pt x="3" y="66"/>
                </a:moveTo>
                <a:lnTo>
                  <a:pt x="0" y="54"/>
                </a:lnTo>
                <a:lnTo>
                  <a:pt x="31" y="49"/>
                </a:lnTo>
                <a:lnTo>
                  <a:pt x="33" y="61"/>
                </a:lnTo>
                <a:lnTo>
                  <a:pt x="3" y="66"/>
                </a:lnTo>
                <a:close/>
                <a:moveTo>
                  <a:pt x="50" y="59"/>
                </a:moveTo>
                <a:lnTo>
                  <a:pt x="47" y="47"/>
                </a:lnTo>
                <a:lnTo>
                  <a:pt x="78" y="42"/>
                </a:lnTo>
                <a:lnTo>
                  <a:pt x="81" y="54"/>
                </a:lnTo>
                <a:lnTo>
                  <a:pt x="50" y="59"/>
                </a:lnTo>
                <a:close/>
                <a:moveTo>
                  <a:pt x="99" y="52"/>
                </a:moveTo>
                <a:lnTo>
                  <a:pt x="97" y="40"/>
                </a:lnTo>
                <a:lnTo>
                  <a:pt x="128" y="35"/>
                </a:lnTo>
                <a:lnTo>
                  <a:pt x="130" y="47"/>
                </a:lnTo>
                <a:lnTo>
                  <a:pt x="99" y="52"/>
                </a:lnTo>
                <a:close/>
                <a:moveTo>
                  <a:pt x="147" y="45"/>
                </a:moveTo>
                <a:lnTo>
                  <a:pt x="147" y="33"/>
                </a:lnTo>
                <a:lnTo>
                  <a:pt x="175" y="28"/>
                </a:lnTo>
                <a:lnTo>
                  <a:pt x="177" y="40"/>
                </a:lnTo>
                <a:lnTo>
                  <a:pt x="147" y="45"/>
                </a:lnTo>
                <a:close/>
                <a:moveTo>
                  <a:pt x="196" y="38"/>
                </a:moveTo>
                <a:lnTo>
                  <a:pt x="194" y="26"/>
                </a:lnTo>
                <a:lnTo>
                  <a:pt x="225" y="21"/>
                </a:lnTo>
                <a:lnTo>
                  <a:pt x="227" y="33"/>
                </a:lnTo>
                <a:lnTo>
                  <a:pt x="196" y="38"/>
                </a:lnTo>
                <a:close/>
                <a:moveTo>
                  <a:pt x="243" y="30"/>
                </a:moveTo>
                <a:lnTo>
                  <a:pt x="243" y="19"/>
                </a:lnTo>
                <a:lnTo>
                  <a:pt x="272" y="14"/>
                </a:lnTo>
                <a:lnTo>
                  <a:pt x="274" y="26"/>
                </a:lnTo>
                <a:lnTo>
                  <a:pt x="243" y="30"/>
                </a:lnTo>
                <a:close/>
                <a:moveTo>
                  <a:pt x="293" y="23"/>
                </a:moveTo>
                <a:lnTo>
                  <a:pt x="291" y="12"/>
                </a:lnTo>
                <a:lnTo>
                  <a:pt x="321" y="7"/>
                </a:lnTo>
                <a:lnTo>
                  <a:pt x="324" y="19"/>
                </a:lnTo>
                <a:lnTo>
                  <a:pt x="293" y="23"/>
                </a:lnTo>
                <a:close/>
                <a:moveTo>
                  <a:pt x="340" y="16"/>
                </a:moveTo>
                <a:lnTo>
                  <a:pt x="340" y="2"/>
                </a:lnTo>
                <a:lnTo>
                  <a:pt x="369" y="0"/>
                </a:lnTo>
                <a:lnTo>
                  <a:pt x="371" y="12"/>
                </a:lnTo>
                <a:lnTo>
                  <a:pt x="340" y="16"/>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70" name="Freeform 69"/>
          <p:cNvSpPr>
            <a:spLocks noEditPoints="1"/>
          </p:cNvSpPr>
          <p:nvPr userDrawn="1"/>
        </p:nvSpPr>
        <p:spPr bwMode="auto">
          <a:xfrm>
            <a:off x="7167619" y="3033598"/>
            <a:ext cx="253173" cy="676987"/>
          </a:xfrm>
          <a:custGeom>
            <a:avLst/>
            <a:gdLst>
              <a:gd name="T0" fmla="*/ 0 w 227"/>
              <a:gd name="T1" fmla="*/ 602 h 607"/>
              <a:gd name="T2" fmla="*/ 22 w 227"/>
              <a:gd name="T3" fmla="*/ 578 h 607"/>
              <a:gd name="T4" fmla="*/ 29 w 227"/>
              <a:gd name="T5" fmla="*/ 562 h 607"/>
              <a:gd name="T6" fmla="*/ 26 w 227"/>
              <a:gd name="T7" fmla="*/ 529 h 607"/>
              <a:gd name="T8" fmla="*/ 29 w 227"/>
              <a:gd name="T9" fmla="*/ 562 h 607"/>
              <a:gd name="T10" fmla="*/ 33 w 227"/>
              <a:gd name="T11" fmla="*/ 510 h 607"/>
              <a:gd name="T12" fmla="*/ 55 w 227"/>
              <a:gd name="T13" fmla="*/ 486 h 607"/>
              <a:gd name="T14" fmla="*/ 62 w 227"/>
              <a:gd name="T15" fmla="*/ 467 h 607"/>
              <a:gd name="T16" fmla="*/ 59 w 227"/>
              <a:gd name="T17" fmla="*/ 434 h 607"/>
              <a:gd name="T18" fmla="*/ 62 w 227"/>
              <a:gd name="T19" fmla="*/ 467 h 607"/>
              <a:gd name="T20" fmla="*/ 66 w 227"/>
              <a:gd name="T21" fmla="*/ 418 h 607"/>
              <a:gd name="T22" fmla="*/ 88 w 227"/>
              <a:gd name="T23" fmla="*/ 394 h 607"/>
              <a:gd name="T24" fmla="*/ 95 w 227"/>
              <a:gd name="T25" fmla="*/ 375 h 607"/>
              <a:gd name="T26" fmla="*/ 92 w 227"/>
              <a:gd name="T27" fmla="*/ 342 h 607"/>
              <a:gd name="T28" fmla="*/ 95 w 227"/>
              <a:gd name="T29" fmla="*/ 375 h 607"/>
              <a:gd name="T30" fmla="*/ 100 w 227"/>
              <a:gd name="T31" fmla="*/ 326 h 607"/>
              <a:gd name="T32" fmla="*/ 121 w 227"/>
              <a:gd name="T33" fmla="*/ 302 h 607"/>
              <a:gd name="T34" fmla="*/ 128 w 227"/>
              <a:gd name="T35" fmla="*/ 283 h 607"/>
              <a:gd name="T36" fmla="*/ 125 w 227"/>
              <a:gd name="T37" fmla="*/ 250 h 607"/>
              <a:gd name="T38" fmla="*/ 128 w 227"/>
              <a:gd name="T39" fmla="*/ 283 h 607"/>
              <a:gd name="T40" fmla="*/ 133 w 227"/>
              <a:gd name="T41" fmla="*/ 233 h 607"/>
              <a:gd name="T42" fmla="*/ 154 w 227"/>
              <a:gd name="T43" fmla="*/ 210 h 607"/>
              <a:gd name="T44" fmla="*/ 161 w 227"/>
              <a:gd name="T45" fmla="*/ 191 h 607"/>
              <a:gd name="T46" fmla="*/ 159 w 227"/>
              <a:gd name="T47" fmla="*/ 158 h 607"/>
              <a:gd name="T48" fmla="*/ 161 w 227"/>
              <a:gd name="T49" fmla="*/ 191 h 607"/>
              <a:gd name="T50" fmla="*/ 166 w 227"/>
              <a:gd name="T51" fmla="*/ 141 h 607"/>
              <a:gd name="T52" fmla="*/ 187 w 227"/>
              <a:gd name="T53" fmla="*/ 118 h 607"/>
              <a:gd name="T54" fmla="*/ 194 w 227"/>
              <a:gd name="T55" fmla="*/ 99 h 607"/>
              <a:gd name="T56" fmla="*/ 192 w 227"/>
              <a:gd name="T57" fmla="*/ 66 h 607"/>
              <a:gd name="T58" fmla="*/ 194 w 227"/>
              <a:gd name="T59" fmla="*/ 99 h 607"/>
              <a:gd name="T60" fmla="*/ 199 w 227"/>
              <a:gd name="T61" fmla="*/ 49 h 607"/>
              <a:gd name="T62" fmla="*/ 220 w 227"/>
              <a:gd name="T63" fmla="*/ 23 h 607"/>
              <a:gd name="T64" fmla="*/ 227 w 227"/>
              <a:gd name="T65" fmla="*/ 7 h 607"/>
              <a:gd name="T66" fmla="*/ 218 w 227"/>
              <a:gd name="T67" fmla="*/ 0 h 607"/>
              <a:gd name="T68" fmla="*/ 227 w 227"/>
              <a:gd name="T69" fmla="*/ 7 h 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7" h="607">
                <a:moveTo>
                  <a:pt x="12" y="607"/>
                </a:moveTo>
                <a:lnTo>
                  <a:pt x="0" y="602"/>
                </a:lnTo>
                <a:lnTo>
                  <a:pt x="10" y="574"/>
                </a:lnTo>
                <a:lnTo>
                  <a:pt x="22" y="578"/>
                </a:lnTo>
                <a:lnTo>
                  <a:pt x="12" y="607"/>
                </a:lnTo>
                <a:close/>
                <a:moveTo>
                  <a:pt x="29" y="562"/>
                </a:moveTo>
                <a:lnTo>
                  <a:pt x="17" y="557"/>
                </a:lnTo>
                <a:lnTo>
                  <a:pt x="26" y="529"/>
                </a:lnTo>
                <a:lnTo>
                  <a:pt x="38" y="531"/>
                </a:lnTo>
                <a:lnTo>
                  <a:pt x="29" y="562"/>
                </a:lnTo>
                <a:close/>
                <a:moveTo>
                  <a:pt x="45" y="515"/>
                </a:moveTo>
                <a:lnTo>
                  <a:pt x="33" y="510"/>
                </a:lnTo>
                <a:lnTo>
                  <a:pt x="43" y="481"/>
                </a:lnTo>
                <a:lnTo>
                  <a:pt x="55" y="486"/>
                </a:lnTo>
                <a:lnTo>
                  <a:pt x="45" y="515"/>
                </a:lnTo>
                <a:close/>
                <a:moveTo>
                  <a:pt x="62" y="467"/>
                </a:moveTo>
                <a:lnTo>
                  <a:pt x="50" y="465"/>
                </a:lnTo>
                <a:lnTo>
                  <a:pt x="59" y="434"/>
                </a:lnTo>
                <a:lnTo>
                  <a:pt x="71" y="439"/>
                </a:lnTo>
                <a:lnTo>
                  <a:pt x="62" y="467"/>
                </a:lnTo>
                <a:close/>
                <a:moveTo>
                  <a:pt x="78" y="422"/>
                </a:moveTo>
                <a:lnTo>
                  <a:pt x="66" y="418"/>
                </a:lnTo>
                <a:lnTo>
                  <a:pt x="76" y="389"/>
                </a:lnTo>
                <a:lnTo>
                  <a:pt x="88" y="394"/>
                </a:lnTo>
                <a:lnTo>
                  <a:pt x="78" y="422"/>
                </a:lnTo>
                <a:close/>
                <a:moveTo>
                  <a:pt x="95" y="375"/>
                </a:moveTo>
                <a:lnTo>
                  <a:pt x="83" y="373"/>
                </a:lnTo>
                <a:lnTo>
                  <a:pt x="92" y="342"/>
                </a:lnTo>
                <a:lnTo>
                  <a:pt x="104" y="347"/>
                </a:lnTo>
                <a:lnTo>
                  <a:pt x="95" y="375"/>
                </a:lnTo>
                <a:close/>
                <a:moveTo>
                  <a:pt x="111" y="330"/>
                </a:moveTo>
                <a:lnTo>
                  <a:pt x="100" y="326"/>
                </a:lnTo>
                <a:lnTo>
                  <a:pt x="109" y="297"/>
                </a:lnTo>
                <a:lnTo>
                  <a:pt x="121" y="302"/>
                </a:lnTo>
                <a:lnTo>
                  <a:pt x="111" y="330"/>
                </a:lnTo>
                <a:close/>
                <a:moveTo>
                  <a:pt x="128" y="283"/>
                </a:moveTo>
                <a:lnTo>
                  <a:pt x="116" y="281"/>
                </a:lnTo>
                <a:lnTo>
                  <a:pt x="125" y="250"/>
                </a:lnTo>
                <a:lnTo>
                  <a:pt x="137" y="255"/>
                </a:lnTo>
                <a:lnTo>
                  <a:pt x="128" y="283"/>
                </a:lnTo>
                <a:close/>
                <a:moveTo>
                  <a:pt x="144" y="238"/>
                </a:moveTo>
                <a:lnTo>
                  <a:pt x="133" y="233"/>
                </a:lnTo>
                <a:lnTo>
                  <a:pt x="142" y="205"/>
                </a:lnTo>
                <a:lnTo>
                  <a:pt x="154" y="210"/>
                </a:lnTo>
                <a:lnTo>
                  <a:pt x="144" y="238"/>
                </a:lnTo>
                <a:close/>
                <a:moveTo>
                  <a:pt x="161" y="191"/>
                </a:moveTo>
                <a:lnTo>
                  <a:pt x="149" y="189"/>
                </a:lnTo>
                <a:lnTo>
                  <a:pt x="159" y="158"/>
                </a:lnTo>
                <a:lnTo>
                  <a:pt x="170" y="163"/>
                </a:lnTo>
                <a:lnTo>
                  <a:pt x="161" y="191"/>
                </a:lnTo>
                <a:close/>
                <a:moveTo>
                  <a:pt x="177" y="146"/>
                </a:moveTo>
                <a:lnTo>
                  <a:pt x="166" y="141"/>
                </a:lnTo>
                <a:lnTo>
                  <a:pt x="175" y="113"/>
                </a:lnTo>
                <a:lnTo>
                  <a:pt x="187" y="118"/>
                </a:lnTo>
                <a:lnTo>
                  <a:pt x="177" y="146"/>
                </a:lnTo>
                <a:close/>
                <a:moveTo>
                  <a:pt x="194" y="99"/>
                </a:moveTo>
                <a:lnTo>
                  <a:pt x="182" y="94"/>
                </a:lnTo>
                <a:lnTo>
                  <a:pt x="192" y="66"/>
                </a:lnTo>
                <a:lnTo>
                  <a:pt x="203" y="71"/>
                </a:lnTo>
                <a:lnTo>
                  <a:pt x="194" y="99"/>
                </a:lnTo>
                <a:close/>
                <a:moveTo>
                  <a:pt x="211" y="54"/>
                </a:moveTo>
                <a:lnTo>
                  <a:pt x="199" y="49"/>
                </a:lnTo>
                <a:lnTo>
                  <a:pt x="208" y="21"/>
                </a:lnTo>
                <a:lnTo>
                  <a:pt x="220" y="23"/>
                </a:lnTo>
                <a:lnTo>
                  <a:pt x="211" y="54"/>
                </a:lnTo>
                <a:close/>
                <a:moveTo>
                  <a:pt x="227" y="7"/>
                </a:moveTo>
                <a:lnTo>
                  <a:pt x="215" y="2"/>
                </a:lnTo>
                <a:lnTo>
                  <a:pt x="218" y="0"/>
                </a:lnTo>
                <a:lnTo>
                  <a:pt x="227" y="2"/>
                </a:lnTo>
                <a:lnTo>
                  <a:pt x="227" y="7"/>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71" name="Freeform 70"/>
          <p:cNvSpPr>
            <a:spLocks noEditPoints="1"/>
          </p:cNvSpPr>
          <p:nvPr userDrawn="1"/>
        </p:nvSpPr>
        <p:spPr bwMode="auto">
          <a:xfrm>
            <a:off x="7212231" y="3570057"/>
            <a:ext cx="266557" cy="173987"/>
          </a:xfrm>
          <a:custGeom>
            <a:avLst/>
            <a:gdLst>
              <a:gd name="T0" fmla="*/ 5 w 239"/>
              <a:gd name="T1" fmla="*/ 156 h 156"/>
              <a:gd name="T2" fmla="*/ 0 w 239"/>
              <a:gd name="T3" fmla="*/ 147 h 156"/>
              <a:gd name="T4" fmla="*/ 26 w 239"/>
              <a:gd name="T5" fmla="*/ 130 h 156"/>
              <a:gd name="T6" fmla="*/ 31 w 239"/>
              <a:gd name="T7" fmla="*/ 140 h 156"/>
              <a:gd name="T8" fmla="*/ 5 w 239"/>
              <a:gd name="T9" fmla="*/ 156 h 156"/>
              <a:gd name="T10" fmla="*/ 48 w 239"/>
              <a:gd name="T11" fmla="*/ 130 h 156"/>
              <a:gd name="T12" fmla="*/ 41 w 239"/>
              <a:gd name="T13" fmla="*/ 121 h 156"/>
              <a:gd name="T14" fmla="*/ 67 w 239"/>
              <a:gd name="T15" fmla="*/ 104 h 156"/>
              <a:gd name="T16" fmla="*/ 74 w 239"/>
              <a:gd name="T17" fmla="*/ 114 h 156"/>
              <a:gd name="T18" fmla="*/ 48 w 239"/>
              <a:gd name="T19" fmla="*/ 130 h 156"/>
              <a:gd name="T20" fmla="*/ 90 w 239"/>
              <a:gd name="T21" fmla="*/ 104 h 156"/>
              <a:gd name="T22" fmla="*/ 83 w 239"/>
              <a:gd name="T23" fmla="*/ 95 h 156"/>
              <a:gd name="T24" fmla="*/ 109 w 239"/>
              <a:gd name="T25" fmla="*/ 78 h 156"/>
              <a:gd name="T26" fmla="*/ 116 w 239"/>
              <a:gd name="T27" fmla="*/ 88 h 156"/>
              <a:gd name="T28" fmla="*/ 90 w 239"/>
              <a:gd name="T29" fmla="*/ 104 h 156"/>
              <a:gd name="T30" fmla="*/ 130 w 239"/>
              <a:gd name="T31" fmla="*/ 78 h 156"/>
              <a:gd name="T32" fmla="*/ 123 w 239"/>
              <a:gd name="T33" fmla="*/ 69 h 156"/>
              <a:gd name="T34" fmla="*/ 149 w 239"/>
              <a:gd name="T35" fmla="*/ 52 h 156"/>
              <a:gd name="T36" fmla="*/ 156 w 239"/>
              <a:gd name="T37" fmla="*/ 62 h 156"/>
              <a:gd name="T38" fmla="*/ 130 w 239"/>
              <a:gd name="T39" fmla="*/ 78 h 156"/>
              <a:gd name="T40" fmla="*/ 173 w 239"/>
              <a:gd name="T41" fmla="*/ 52 h 156"/>
              <a:gd name="T42" fmla="*/ 166 w 239"/>
              <a:gd name="T43" fmla="*/ 43 h 156"/>
              <a:gd name="T44" fmla="*/ 192 w 239"/>
              <a:gd name="T45" fmla="*/ 26 h 156"/>
              <a:gd name="T46" fmla="*/ 199 w 239"/>
              <a:gd name="T47" fmla="*/ 36 h 156"/>
              <a:gd name="T48" fmla="*/ 173 w 239"/>
              <a:gd name="T49" fmla="*/ 52 h 156"/>
              <a:gd name="T50" fmla="*/ 213 w 239"/>
              <a:gd name="T51" fmla="*/ 26 h 156"/>
              <a:gd name="T52" fmla="*/ 208 w 239"/>
              <a:gd name="T53" fmla="*/ 17 h 156"/>
              <a:gd name="T54" fmla="*/ 234 w 239"/>
              <a:gd name="T55" fmla="*/ 0 h 156"/>
              <a:gd name="T56" fmla="*/ 239 w 239"/>
              <a:gd name="T57" fmla="*/ 10 h 156"/>
              <a:gd name="T58" fmla="*/ 213 w 239"/>
              <a:gd name="T59" fmla="*/ 2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39" h="156">
                <a:moveTo>
                  <a:pt x="5" y="156"/>
                </a:moveTo>
                <a:lnTo>
                  <a:pt x="0" y="147"/>
                </a:lnTo>
                <a:lnTo>
                  <a:pt x="26" y="130"/>
                </a:lnTo>
                <a:lnTo>
                  <a:pt x="31" y="140"/>
                </a:lnTo>
                <a:lnTo>
                  <a:pt x="5" y="156"/>
                </a:lnTo>
                <a:close/>
                <a:moveTo>
                  <a:pt x="48" y="130"/>
                </a:moveTo>
                <a:lnTo>
                  <a:pt x="41" y="121"/>
                </a:lnTo>
                <a:lnTo>
                  <a:pt x="67" y="104"/>
                </a:lnTo>
                <a:lnTo>
                  <a:pt x="74" y="114"/>
                </a:lnTo>
                <a:lnTo>
                  <a:pt x="48" y="130"/>
                </a:lnTo>
                <a:close/>
                <a:moveTo>
                  <a:pt x="90" y="104"/>
                </a:moveTo>
                <a:lnTo>
                  <a:pt x="83" y="95"/>
                </a:lnTo>
                <a:lnTo>
                  <a:pt x="109" y="78"/>
                </a:lnTo>
                <a:lnTo>
                  <a:pt x="116" y="88"/>
                </a:lnTo>
                <a:lnTo>
                  <a:pt x="90" y="104"/>
                </a:lnTo>
                <a:close/>
                <a:moveTo>
                  <a:pt x="130" y="78"/>
                </a:moveTo>
                <a:lnTo>
                  <a:pt x="123" y="69"/>
                </a:lnTo>
                <a:lnTo>
                  <a:pt x="149" y="52"/>
                </a:lnTo>
                <a:lnTo>
                  <a:pt x="156" y="62"/>
                </a:lnTo>
                <a:lnTo>
                  <a:pt x="130" y="78"/>
                </a:lnTo>
                <a:close/>
                <a:moveTo>
                  <a:pt x="173" y="52"/>
                </a:moveTo>
                <a:lnTo>
                  <a:pt x="166" y="43"/>
                </a:lnTo>
                <a:lnTo>
                  <a:pt x="192" y="26"/>
                </a:lnTo>
                <a:lnTo>
                  <a:pt x="199" y="36"/>
                </a:lnTo>
                <a:lnTo>
                  <a:pt x="173" y="52"/>
                </a:lnTo>
                <a:close/>
                <a:moveTo>
                  <a:pt x="213" y="26"/>
                </a:moveTo>
                <a:lnTo>
                  <a:pt x="208" y="17"/>
                </a:lnTo>
                <a:lnTo>
                  <a:pt x="234" y="0"/>
                </a:lnTo>
                <a:lnTo>
                  <a:pt x="239" y="10"/>
                </a:lnTo>
                <a:lnTo>
                  <a:pt x="213" y="26"/>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72" name="Freeform 71"/>
          <p:cNvSpPr>
            <a:spLocks noEditPoints="1"/>
          </p:cNvSpPr>
          <p:nvPr userDrawn="1"/>
        </p:nvSpPr>
        <p:spPr bwMode="auto">
          <a:xfrm>
            <a:off x="7043821" y="3844421"/>
            <a:ext cx="79187" cy="131605"/>
          </a:xfrm>
          <a:custGeom>
            <a:avLst/>
            <a:gdLst>
              <a:gd name="T0" fmla="*/ 12 w 71"/>
              <a:gd name="T1" fmla="*/ 118 h 118"/>
              <a:gd name="T2" fmla="*/ 0 w 71"/>
              <a:gd name="T3" fmla="*/ 111 h 118"/>
              <a:gd name="T4" fmla="*/ 14 w 71"/>
              <a:gd name="T5" fmla="*/ 85 h 118"/>
              <a:gd name="T6" fmla="*/ 26 w 71"/>
              <a:gd name="T7" fmla="*/ 90 h 118"/>
              <a:gd name="T8" fmla="*/ 12 w 71"/>
              <a:gd name="T9" fmla="*/ 118 h 118"/>
              <a:gd name="T10" fmla="*/ 33 w 71"/>
              <a:gd name="T11" fmla="*/ 73 h 118"/>
              <a:gd name="T12" fmla="*/ 24 w 71"/>
              <a:gd name="T13" fmla="*/ 69 h 118"/>
              <a:gd name="T14" fmla="*/ 38 w 71"/>
              <a:gd name="T15" fmla="*/ 43 h 118"/>
              <a:gd name="T16" fmla="*/ 50 w 71"/>
              <a:gd name="T17" fmla="*/ 47 h 118"/>
              <a:gd name="T18" fmla="*/ 33 w 71"/>
              <a:gd name="T19" fmla="*/ 73 h 118"/>
              <a:gd name="T20" fmla="*/ 57 w 71"/>
              <a:gd name="T21" fmla="*/ 31 h 118"/>
              <a:gd name="T22" fmla="*/ 48 w 71"/>
              <a:gd name="T23" fmla="*/ 26 h 118"/>
              <a:gd name="T24" fmla="*/ 59 w 71"/>
              <a:gd name="T25" fmla="*/ 0 h 118"/>
              <a:gd name="T26" fmla="*/ 71 w 71"/>
              <a:gd name="T27" fmla="*/ 7 h 118"/>
              <a:gd name="T28" fmla="*/ 57 w 71"/>
              <a:gd name="T29" fmla="*/ 3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118">
                <a:moveTo>
                  <a:pt x="12" y="118"/>
                </a:moveTo>
                <a:lnTo>
                  <a:pt x="0" y="111"/>
                </a:lnTo>
                <a:lnTo>
                  <a:pt x="14" y="85"/>
                </a:lnTo>
                <a:lnTo>
                  <a:pt x="26" y="90"/>
                </a:lnTo>
                <a:lnTo>
                  <a:pt x="12" y="118"/>
                </a:lnTo>
                <a:close/>
                <a:moveTo>
                  <a:pt x="33" y="73"/>
                </a:moveTo>
                <a:lnTo>
                  <a:pt x="24" y="69"/>
                </a:lnTo>
                <a:lnTo>
                  <a:pt x="38" y="43"/>
                </a:lnTo>
                <a:lnTo>
                  <a:pt x="50" y="47"/>
                </a:lnTo>
                <a:lnTo>
                  <a:pt x="33" y="73"/>
                </a:lnTo>
                <a:close/>
                <a:moveTo>
                  <a:pt x="57" y="31"/>
                </a:moveTo>
                <a:lnTo>
                  <a:pt x="48" y="26"/>
                </a:lnTo>
                <a:lnTo>
                  <a:pt x="59" y="0"/>
                </a:lnTo>
                <a:lnTo>
                  <a:pt x="71" y="7"/>
                </a:lnTo>
                <a:lnTo>
                  <a:pt x="57" y="3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73" name="Freeform 72"/>
          <p:cNvSpPr>
            <a:spLocks noEditPoints="1"/>
          </p:cNvSpPr>
          <p:nvPr userDrawn="1"/>
        </p:nvSpPr>
        <p:spPr bwMode="auto">
          <a:xfrm>
            <a:off x="7154235" y="3849997"/>
            <a:ext cx="90340" cy="186255"/>
          </a:xfrm>
          <a:custGeom>
            <a:avLst/>
            <a:gdLst>
              <a:gd name="T0" fmla="*/ 69 w 81"/>
              <a:gd name="T1" fmla="*/ 167 h 167"/>
              <a:gd name="T2" fmla="*/ 57 w 81"/>
              <a:gd name="T3" fmla="*/ 139 h 167"/>
              <a:gd name="T4" fmla="*/ 69 w 81"/>
              <a:gd name="T5" fmla="*/ 134 h 167"/>
              <a:gd name="T6" fmla="*/ 81 w 81"/>
              <a:gd name="T7" fmla="*/ 163 h 167"/>
              <a:gd name="T8" fmla="*/ 69 w 81"/>
              <a:gd name="T9" fmla="*/ 167 h 167"/>
              <a:gd name="T10" fmla="*/ 50 w 81"/>
              <a:gd name="T11" fmla="*/ 123 h 167"/>
              <a:gd name="T12" fmla="*/ 38 w 81"/>
              <a:gd name="T13" fmla="*/ 94 h 167"/>
              <a:gd name="T14" fmla="*/ 50 w 81"/>
              <a:gd name="T15" fmla="*/ 90 h 167"/>
              <a:gd name="T16" fmla="*/ 62 w 81"/>
              <a:gd name="T17" fmla="*/ 118 h 167"/>
              <a:gd name="T18" fmla="*/ 50 w 81"/>
              <a:gd name="T19" fmla="*/ 123 h 167"/>
              <a:gd name="T20" fmla="*/ 31 w 81"/>
              <a:gd name="T21" fmla="*/ 78 h 167"/>
              <a:gd name="T22" fmla="*/ 19 w 81"/>
              <a:gd name="T23" fmla="*/ 49 h 167"/>
              <a:gd name="T24" fmla="*/ 31 w 81"/>
              <a:gd name="T25" fmla="*/ 45 h 167"/>
              <a:gd name="T26" fmla="*/ 43 w 81"/>
              <a:gd name="T27" fmla="*/ 73 h 167"/>
              <a:gd name="T28" fmla="*/ 31 w 81"/>
              <a:gd name="T29" fmla="*/ 78 h 167"/>
              <a:gd name="T30" fmla="*/ 12 w 81"/>
              <a:gd name="T31" fmla="*/ 33 h 167"/>
              <a:gd name="T32" fmla="*/ 0 w 81"/>
              <a:gd name="T33" fmla="*/ 5 h 167"/>
              <a:gd name="T34" fmla="*/ 12 w 81"/>
              <a:gd name="T35" fmla="*/ 0 h 167"/>
              <a:gd name="T36" fmla="*/ 24 w 81"/>
              <a:gd name="T37" fmla="*/ 28 h 167"/>
              <a:gd name="T38" fmla="*/ 12 w 81"/>
              <a:gd name="T39" fmla="*/ 3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1" h="167">
                <a:moveTo>
                  <a:pt x="69" y="167"/>
                </a:moveTo>
                <a:lnTo>
                  <a:pt x="57" y="139"/>
                </a:lnTo>
                <a:lnTo>
                  <a:pt x="69" y="134"/>
                </a:lnTo>
                <a:lnTo>
                  <a:pt x="81" y="163"/>
                </a:lnTo>
                <a:lnTo>
                  <a:pt x="69" y="167"/>
                </a:lnTo>
                <a:close/>
                <a:moveTo>
                  <a:pt x="50" y="123"/>
                </a:moveTo>
                <a:lnTo>
                  <a:pt x="38" y="94"/>
                </a:lnTo>
                <a:lnTo>
                  <a:pt x="50" y="90"/>
                </a:lnTo>
                <a:lnTo>
                  <a:pt x="62" y="118"/>
                </a:lnTo>
                <a:lnTo>
                  <a:pt x="50" y="123"/>
                </a:lnTo>
                <a:close/>
                <a:moveTo>
                  <a:pt x="31" y="78"/>
                </a:moveTo>
                <a:lnTo>
                  <a:pt x="19" y="49"/>
                </a:lnTo>
                <a:lnTo>
                  <a:pt x="31" y="45"/>
                </a:lnTo>
                <a:lnTo>
                  <a:pt x="43" y="73"/>
                </a:lnTo>
                <a:lnTo>
                  <a:pt x="31" y="78"/>
                </a:lnTo>
                <a:close/>
                <a:moveTo>
                  <a:pt x="12" y="33"/>
                </a:moveTo>
                <a:lnTo>
                  <a:pt x="0" y="5"/>
                </a:lnTo>
                <a:lnTo>
                  <a:pt x="12" y="0"/>
                </a:lnTo>
                <a:lnTo>
                  <a:pt x="24" y="28"/>
                </a:lnTo>
                <a:lnTo>
                  <a:pt x="12" y="3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74" name="Oval 73"/>
          <p:cNvSpPr>
            <a:spLocks noChangeArrowheads="1"/>
          </p:cNvSpPr>
          <p:nvPr userDrawn="1"/>
        </p:nvSpPr>
        <p:spPr bwMode="auto">
          <a:xfrm>
            <a:off x="6799570" y="3320230"/>
            <a:ext cx="104838" cy="108184"/>
          </a:xfrm>
          <a:prstGeom prst="ellipse">
            <a:avLst/>
          </a:prstGeom>
          <a:solidFill>
            <a:srgbClr val="8AD1C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75" name="Oval 74"/>
          <p:cNvSpPr>
            <a:spLocks noChangeArrowheads="1"/>
          </p:cNvSpPr>
          <p:nvPr userDrawn="1"/>
        </p:nvSpPr>
        <p:spPr bwMode="auto">
          <a:xfrm>
            <a:off x="6457173" y="4266004"/>
            <a:ext cx="107069" cy="108184"/>
          </a:xfrm>
          <a:prstGeom prst="ellipse">
            <a:avLst/>
          </a:prstGeom>
          <a:solidFill>
            <a:srgbClr val="8AD1C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76" name="Oval 75"/>
          <p:cNvSpPr>
            <a:spLocks noChangeArrowheads="1"/>
          </p:cNvSpPr>
          <p:nvPr userDrawn="1"/>
        </p:nvSpPr>
        <p:spPr bwMode="auto">
          <a:xfrm>
            <a:off x="7210000" y="4047406"/>
            <a:ext cx="105954" cy="104838"/>
          </a:xfrm>
          <a:prstGeom prst="ellipse">
            <a:avLst/>
          </a:prstGeom>
          <a:solidFill>
            <a:srgbClr val="8AD1C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77" name="Oval 76"/>
          <p:cNvSpPr>
            <a:spLocks noChangeArrowheads="1"/>
          </p:cNvSpPr>
          <p:nvPr userDrawn="1"/>
        </p:nvSpPr>
        <p:spPr bwMode="auto">
          <a:xfrm>
            <a:off x="7468750" y="3494217"/>
            <a:ext cx="104838" cy="104838"/>
          </a:xfrm>
          <a:prstGeom prst="ellipse">
            <a:avLst/>
          </a:prstGeom>
          <a:solidFill>
            <a:srgbClr val="8AD1C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78" name="Oval 77"/>
          <p:cNvSpPr>
            <a:spLocks noChangeArrowheads="1"/>
          </p:cNvSpPr>
          <p:nvPr userDrawn="1"/>
        </p:nvSpPr>
        <p:spPr bwMode="auto">
          <a:xfrm>
            <a:off x="6562011" y="3538829"/>
            <a:ext cx="69149" cy="65802"/>
          </a:xfrm>
          <a:prstGeom prst="ellipse">
            <a:avLst/>
          </a:prstGeom>
          <a:solidFill>
            <a:srgbClr val="8AD1C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79" name="Oval 78"/>
          <p:cNvSpPr>
            <a:spLocks noChangeArrowheads="1"/>
          </p:cNvSpPr>
          <p:nvPr userDrawn="1"/>
        </p:nvSpPr>
        <p:spPr bwMode="auto">
          <a:xfrm>
            <a:off x="6993632" y="3981602"/>
            <a:ext cx="65803" cy="65802"/>
          </a:xfrm>
          <a:prstGeom prst="ellipse">
            <a:avLst/>
          </a:prstGeom>
          <a:solidFill>
            <a:srgbClr val="8AD1C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80" name="Oval 79"/>
          <p:cNvSpPr>
            <a:spLocks noChangeArrowheads="1"/>
          </p:cNvSpPr>
          <p:nvPr userDrawn="1"/>
        </p:nvSpPr>
        <p:spPr bwMode="auto">
          <a:xfrm>
            <a:off x="6583201" y="3826576"/>
            <a:ext cx="65803" cy="65802"/>
          </a:xfrm>
          <a:prstGeom prst="ellipse">
            <a:avLst/>
          </a:prstGeom>
          <a:solidFill>
            <a:srgbClr val="8AD1C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81" name="Oval 80"/>
          <p:cNvSpPr>
            <a:spLocks noChangeArrowheads="1"/>
          </p:cNvSpPr>
          <p:nvPr userDrawn="1"/>
        </p:nvSpPr>
        <p:spPr bwMode="auto">
          <a:xfrm>
            <a:off x="7449790" y="4005024"/>
            <a:ext cx="65803" cy="65802"/>
          </a:xfrm>
          <a:prstGeom prst="ellipse">
            <a:avLst/>
          </a:prstGeom>
          <a:solidFill>
            <a:srgbClr val="8AD1C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82" name="Oval 81"/>
          <p:cNvSpPr>
            <a:spLocks noChangeArrowheads="1"/>
          </p:cNvSpPr>
          <p:nvPr userDrawn="1"/>
        </p:nvSpPr>
        <p:spPr bwMode="auto">
          <a:xfrm>
            <a:off x="6515168" y="3238813"/>
            <a:ext cx="49073" cy="46843"/>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83" name="Oval 82"/>
          <p:cNvSpPr>
            <a:spLocks noChangeArrowheads="1"/>
          </p:cNvSpPr>
          <p:nvPr userDrawn="1"/>
        </p:nvSpPr>
        <p:spPr bwMode="auto">
          <a:xfrm>
            <a:off x="7099586" y="3331383"/>
            <a:ext cx="50189" cy="49073"/>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84" name="Oval 83"/>
          <p:cNvSpPr>
            <a:spLocks noChangeArrowheads="1"/>
          </p:cNvSpPr>
          <p:nvPr userDrawn="1"/>
        </p:nvSpPr>
        <p:spPr bwMode="auto">
          <a:xfrm>
            <a:off x="6395831" y="3715046"/>
            <a:ext cx="73610" cy="71379"/>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85" name="Oval 84"/>
          <p:cNvSpPr>
            <a:spLocks noChangeArrowheads="1"/>
          </p:cNvSpPr>
          <p:nvPr userDrawn="1"/>
        </p:nvSpPr>
        <p:spPr bwMode="auto">
          <a:xfrm>
            <a:off x="7726384" y="4005024"/>
            <a:ext cx="50189" cy="47958"/>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86" name="Oval 85"/>
          <p:cNvSpPr>
            <a:spLocks noChangeArrowheads="1"/>
          </p:cNvSpPr>
          <p:nvPr userDrawn="1"/>
        </p:nvSpPr>
        <p:spPr bwMode="auto">
          <a:xfrm>
            <a:off x="7641622" y="3715046"/>
            <a:ext cx="45728" cy="42381"/>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87" name="Oval 86"/>
          <p:cNvSpPr>
            <a:spLocks noChangeArrowheads="1"/>
          </p:cNvSpPr>
          <p:nvPr userDrawn="1"/>
        </p:nvSpPr>
        <p:spPr bwMode="auto">
          <a:xfrm>
            <a:off x="7802225" y="3902417"/>
            <a:ext cx="71379" cy="71379"/>
          </a:xfrm>
          <a:prstGeom prst="ellipse">
            <a:avLst/>
          </a:prstGeom>
          <a:solidFill>
            <a:srgbClr val="8AD1C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88" name="Oval 87"/>
          <p:cNvSpPr>
            <a:spLocks noChangeArrowheads="1"/>
          </p:cNvSpPr>
          <p:nvPr userDrawn="1"/>
        </p:nvSpPr>
        <p:spPr bwMode="auto">
          <a:xfrm>
            <a:off x="7010362" y="4263774"/>
            <a:ext cx="52419" cy="54649"/>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89" name="Oval 88"/>
          <p:cNvSpPr>
            <a:spLocks noChangeArrowheads="1"/>
          </p:cNvSpPr>
          <p:nvPr userDrawn="1"/>
        </p:nvSpPr>
        <p:spPr bwMode="auto">
          <a:xfrm>
            <a:off x="7592548" y="3149589"/>
            <a:ext cx="70264" cy="70264"/>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90" name="Oval 89"/>
          <p:cNvSpPr>
            <a:spLocks noChangeArrowheads="1"/>
          </p:cNvSpPr>
          <p:nvPr userDrawn="1"/>
        </p:nvSpPr>
        <p:spPr bwMode="auto">
          <a:xfrm>
            <a:off x="7051627" y="3502024"/>
            <a:ext cx="71379" cy="71379"/>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91" name="Freeform 90"/>
          <p:cNvSpPr>
            <a:spLocks noEditPoints="1"/>
          </p:cNvSpPr>
          <p:nvPr userDrawn="1"/>
        </p:nvSpPr>
        <p:spPr bwMode="auto">
          <a:xfrm>
            <a:off x="7221153" y="3794232"/>
            <a:ext cx="568803" cy="137182"/>
          </a:xfrm>
          <a:custGeom>
            <a:avLst/>
            <a:gdLst>
              <a:gd name="T0" fmla="*/ 507 w 510"/>
              <a:gd name="T1" fmla="*/ 123 h 123"/>
              <a:gd name="T2" fmla="*/ 479 w 510"/>
              <a:gd name="T3" fmla="*/ 118 h 123"/>
              <a:gd name="T4" fmla="*/ 481 w 510"/>
              <a:gd name="T5" fmla="*/ 106 h 123"/>
              <a:gd name="T6" fmla="*/ 510 w 510"/>
              <a:gd name="T7" fmla="*/ 111 h 123"/>
              <a:gd name="T8" fmla="*/ 507 w 510"/>
              <a:gd name="T9" fmla="*/ 123 h 123"/>
              <a:gd name="T10" fmla="*/ 460 w 510"/>
              <a:gd name="T11" fmla="*/ 114 h 123"/>
              <a:gd name="T12" fmla="*/ 429 w 510"/>
              <a:gd name="T13" fmla="*/ 106 h 123"/>
              <a:gd name="T14" fmla="*/ 432 w 510"/>
              <a:gd name="T15" fmla="*/ 95 h 123"/>
              <a:gd name="T16" fmla="*/ 462 w 510"/>
              <a:gd name="T17" fmla="*/ 102 h 123"/>
              <a:gd name="T18" fmla="*/ 460 w 510"/>
              <a:gd name="T19" fmla="*/ 114 h 123"/>
              <a:gd name="T20" fmla="*/ 413 w 510"/>
              <a:gd name="T21" fmla="*/ 104 h 123"/>
              <a:gd name="T22" fmla="*/ 382 w 510"/>
              <a:gd name="T23" fmla="*/ 97 h 123"/>
              <a:gd name="T24" fmla="*/ 385 w 510"/>
              <a:gd name="T25" fmla="*/ 85 h 123"/>
              <a:gd name="T26" fmla="*/ 415 w 510"/>
              <a:gd name="T27" fmla="*/ 92 h 123"/>
              <a:gd name="T28" fmla="*/ 413 w 510"/>
              <a:gd name="T29" fmla="*/ 104 h 123"/>
              <a:gd name="T30" fmla="*/ 363 w 510"/>
              <a:gd name="T31" fmla="*/ 92 h 123"/>
              <a:gd name="T32" fmla="*/ 335 w 510"/>
              <a:gd name="T33" fmla="*/ 85 h 123"/>
              <a:gd name="T34" fmla="*/ 337 w 510"/>
              <a:gd name="T35" fmla="*/ 73 h 123"/>
              <a:gd name="T36" fmla="*/ 368 w 510"/>
              <a:gd name="T37" fmla="*/ 80 h 123"/>
              <a:gd name="T38" fmla="*/ 363 w 510"/>
              <a:gd name="T39" fmla="*/ 92 h 123"/>
              <a:gd name="T40" fmla="*/ 316 w 510"/>
              <a:gd name="T41" fmla="*/ 83 h 123"/>
              <a:gd name="T42" fmla="*/ 288 w 510"/>
              <a:gd name="T43" fmla="*/ 76 h 123"/>
              <a:gd name="T44" fmla="*/ 290 w 510"/>
              <a:gd name="T45" fmla="*/ 64 h 123"/>
              <a:gd name="T46" fmla="*/ 318 w 510"/>
              <a:gd name="T47" fmla="*/ 71 h 123"/>
              <a:gd name="T48" fmla="*/ 316 w 510"/>
              <a:gd name="T49" fmla="*/ 83 h 123"/>
              <a:gd name="T50" fmla="*/ 269 w 510"/>
              <a:gd name="T51" fmla="*/ 71 h 123"/>
              <a:gd name="T52" fmla="*/ 238 w 510"/>
              <a:gd name="T53" fmla="*/ 64 h 123"/>
              <a:gd name="T54" fmla="*/ 240 w 510"/>
              <a:gd name="T55" fmla="*/ 52 h 123"/>
              <a:gd name="T56" fmla="*/ 271 w 510"/>
              <a:gd name="T57" fmla="*/ 59 h 123"/>
              <a:gd name="T58" fmla="*/ 269 w 510"/>
              <a:gd name="T59" fmla="*/ 71 h 123"/>
              <a:gd name="T60" fmla="*/ 222 w 510"/>
              <a:gd name="T61" fmla="*/ 62 h 123"/>
              <a:gd name="T62" fmla="*/ 191 w 510"/>
              <a:gd name="T63" fmla="*/ 55 h 123"/>
              <a:gd name="T64" fmla="*/ 193 w 510"/>
              <a:gd name="T65" fmla="*/ 43 h 123"/>
              <a:gd name="T66" fmla="*/ 224 w 510"/>
              <a:gd name="T67" fmla="*/ 50 h 123"/>
              <a:gd name="T68" fmla="*/ 222 w 510"/>
              <a:gd name="T69" fmla="*/ 62 h 123"/>
              <a:gd name="T70" fmla="*/ 172 w 510"/>
              <a:gd name="T71" fmla="*/ 50 h 123"/>
              <a:gd name="T72" fmla="*/ 144 w 510"/>
              <a:gd name="T73" fmla="*/ 45 h 123"/>
              <a:gd name="T74" fmla="*/ 146 w 510"/>
              <a:gd name="T75" fmla="*/ 33 h 123"/>
              <a:gd name="T76" fmla="*/ 174 w 510"/>
              <a:gd name="T77" fmla="*/ 38 h 123"/>
              <a:gd name="T78" fmla="*/ 172 w 510"/>
              <a:gd name="T79" fmla="*/ 50 h 123"/>
              <a:gd name="T80" fmla="*/ 125 w 510"/>
              <a:gd name="T81" fmla="*/ 40 h 123"/>
              <a:gd name="T82" fmla="*/ 94 w 510"/>
              <a:gd name="T83" fmla="*/ 33 h 123"/>
              <a:gd name="T84" fmla="*/ 99 w 510"/>
              <a:gd name="T85" fmla="*/ 21 h 123"/>
              <a:gd name="T86" fmla="*/ 127 w 510"/>
              <a:gd name="T87" fmla="*/ 29 h 123"/>
              <a:gd name="T88" fmla="*/ 125 w 510"/>
              <a:gd name="T89" fmla="*/ 40 h 123"/>
              <a:gd name="T90" fmla="*/ 77 w 510"/>
              <a:gd name="T91" fmla="*/ 31 h 123"/>
              <a:gd name="T92" fmla="*/ 47 w 510"/>
              <a:gd name="T93" fmla="*/ 24 h 123"/>
              <a:gd name="T94" fmla="*/ 49 w 510"/>
              <a:gd name="T95" fmla="*/ 12 h 123"/>
              <a:gd name="T96" fmla="*/ 80 w 510"/>
              <a:gd name="T97" fmla="*/ 17 h 123"/>
              <a:gd name="T98" fmla="*/ 77 w 510"/>
              <a:gd name="T99" fmla="*/ 31 h 123"/>
              <a:gd name="T100" fmla="*/ 30 w 510"/>
              <a:gd name="T101" fmla="*/ 19 h 123"/>
              <a:gd name="T102" fmla="*/ 0 w 510"/>
              <a:gd name="T103" fmla="*/ 12 h 123"/>
              <a:gd name="T104" fmla="*/ 2 w 510"/>
              <a:gd name="T105" fmla="*/ 0 h 123"/>
              <a:gd name="T106" fmla="*/ 33 w 510"/>
              <a:gd name="T107" fmla="*/ 7 h 123"/>
              <a:gd name="T108" fmla="*/ 30 w 510"/>
              <a:gd name="T109" fmla="*/ 19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10" h="123">
                <a:moveTo>
                  <a:pt x="507" y="123"/>
                </a:moveTo>
                <a:lnTo>
                  <a:pt x="479" y="118"/>
                </a:lnTo>
                <a:lnTo>
                  <a:pt x="481" y="106"/>
                </a:lnTo>
                <a:lnTo>
                  <a:pt x="510" y="111"/>
                </a:lnTo>
                <a:lnTo>
                  <a:pt x="507" y="123"/>
                </a:lnTo>
                <a:close/>
                <a:moveTo>
                  <a:pt x="460" y="114"/>
                </a:moveTo>
                <a:lnTo>
                  <a:pt x="429" y="106"/>
                </a:lnTo>
                <a:lnTo>
                  <a:pt x="432" y="95"/>
                </a:lnTo>
                <a:lnTo>
                  <a:pt x="462" y="102"/>
                </a:lnTo>
                <a:lnTo>
                  <a:pt x="460" y="114"/>
                </a:lnTo>
                <a:close/>
                <a:moveTo>
                  <a:pt x="413" y="104"/>
                </a:moveTo>
                <a:lnTo>
                  <a:pt x="382" y="97"/>
                </a:lnTo>
                <a:lnTo>
                  <a:pt x="385" y="85"/>
                </a:lnTo>
                <a:lnTo>
                  <a:pt x="415" y="92"/>
                </a:lnTo>
                <a:lnTo>
                  <a:pt x="413" y="104"/>
                </a:lnTo>
                <a:close/>
                <a:moveTo>
                  <a:pt x="363" y="92"/>
                </a:moveTo>
                <a:lnTo>
                  <a:pt x="335" y="85"/>
                </a:lnTo>
                <a:lnTo>
                  <a:pt x="337" y="73"/>
                </a:lnTo>
                <a:lnTo>
                  <a:pt x="368" y="80"/>
                </a:lnTo>
                <a:lnTo>
                  <a:pt x="363" y="92"/>
                </a:lnTo>
                <a:close/>
                <a:moveTo>
                  <a:pt x="316" y="83"/>
                </a:moveTo>
                <a:lnTo>
                  <a:pt x="288" y="76"/>
                </a:lnTo>
                <a:lnTo>
                  <a:pt x="290" y="64"/>
                </a:lnTo>
                <a:lnTo>
                  <a:pt x="318" y="71"/>
                </a:lnTo>
                <a:lnTo>
                  <a:pt x="316" y="83"/>
                </a:lnTo>
                <a:close/>
                <a:moveTo>
                  <a:pt x="269" y="71"/>
                </a:moveTo>
                <a:lnTo>
                  <a:pt x="238" y="64"/>
                </a:lnTo>
                <a:lnTo>
                  <a:pt x="240" y="52"/>
                </a:lnTo>
                <a:lnTo>
                  <a:pt x="271" y="59"/>
                </a:lnTo>
                <a:lnTo>
                  <a:pt x="269" y="71"/>
                </a:lnTo>
                <a:close/>
                <a:moveTo>
                  <a:pt x="222" y="62"/>
                </a:moveTo>
                <a:lnTo>
                  <a:pt x="191" y="55"/>
                </a:lnTo>
                <a:lnTo>
                  <a:pt x="193" y="43"/>
                </a:lnTo>
                <a:lnTo>
                  <a:pt x="224" y="50"/>
                </a:lnTo>
                <a:lnTo>
                  <a:pt x="222" y="62"/>
                </a:lnTo>
                <a:close/>
                <a:moveTo>
                  <a:pt x="172" y="50"/>
                </a:moveTo>
                <a:lnTo>
                  <a:pt x="144" y="45"/>
                </a:lnTo>
                <a:lnTo>
                  <a:pt x="146" y="33"/>
                </a:lnTo>
                <a:lnTo>
                  <a:pt x="174" y="38"/>
                </a:lnTo>
                <a:lnTo>
                  <a:pt x="172" y="50"/>
                </a:lnTo>
                <a:close/>
                <a:moveTo>
                  <a:pt x="125" y="40"/>
                </a:moveTo>
                <a:lnTo>
                  <a:pt x="94" y="33"/>
                </a:lnTo>
                <a:lnTo>
                  <a:pt x="99" y="21"/>
                </a:lnTo>
                <a:lnTo>
                  <a:pt x="127" y="29"/>
                </a:lnTo>
                <a:lnTo>
                  <a:pt x="125" y="40"/>
                </a:lnTo>
                <a:close/>
                <a:moveTo>
                  <a:pt x="77" y="31"/>
                </a:moveTo>
                <a:lnTo>
                  <a:pt x="47" y="24"/>
                </a:lnTo>
                <a:lnTo>
                  <a:pt x="49" y="12"/>
                </a:lnTo>
                <a:lnTo>
                  <a:pt x="80" y="17"/>
                </a:lnTo>
                <a:lnTo>
                  <a:pt x="77" y="31"/>
                </a:lnTo>
                <a:close/>
                <a:moveTo>
                  <a:pt x="30" y="19"/>
                </a:moveTo>
                <a:lnTo>
                  <a:pt x="0" y="12"/>
                </a:lnTo>
                <a:lnTo>
                  <a:pt x="2" y="0"/>
                </a:lnTo>
                <a:lnTo>
                  <a:pt x="33" y="7"/>
                </a:lnTo>
                <a:lnTo>
                  <a:pt x="30" y="19"/>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93" name="Freeform 6"/>
          <p:cNvSpPr>
            <a:spLocks noEditPoints="1"/>
          </p:cNvSpPr>
          <p:nvPr userDrawn="1"/>
        </p:nvSpPr>
        <p:spPr bwMode="auto">
          <a:xfrm>
            <a:off x="9034413" y="882257"/>
            <a:ext cx="1393648" cy="922711"/>
          </a:xfrm>
          <a:custGeom>
            <a:avLst/>
            <a:gdLst>
              <a:gd name="T0" fmla="*/ 441 w 536"/>
              <a:gd name="T1" fmla="*/ 355 h 355"/>
              <a:gd name="T2" fmla="*/ 433 w 536"/>
              <a:gd name="T3" fmla="*/ 355 h 355"/>
              <a:gd name="T4" fmla="*/ 424 w 536"/>
              <a:gd name="T5" fmla="*/ 355 h 355"/>
              <a:gd name="T6" fmla="*/ 402 w 536"/>
              <a:gd name="T7" fmla="*/ 355 h 355"/>
              <a:gd name="T8" fmla="*/ 372 w 536"/>
              <a:gd name="T9" fmla="*/ 355 h 355"/>
              <a:gd name="T10" fmla="*/ 354 w 536"/>
              <a:gd name="T11" fmla="*/ 355 h 355"/>
              <a:gd name="T12" fmla="*/ 319 w 536"/>
              <a:gd name="T13" fmla="*/ 355 h 355"/>
              <a:gd name="T14" fmla="*/ 281 w 536"/>
              <a:gd name="T15" fmla="*/ 355 h 355"/>
              <a:gd name="T16" fmla="*/ 257 w 536"/>
              <a:gd name="T17" fmla="*/ 355 h 355"/>
              <a:gd name="T18" fmla="*/ 219 w 536"/>
              <a:gd name="T19" fmla="*/ 355 h 355"/>
              <a:gd name="T20" fmla="*/ 185 w 536"/>
              <a:gd name="T21" fmla="*/ 355 h 355"/>
              <a:gd name="T22" fmla="*/ 151 w 536"/>
              <a:gd name="T23" fmla="*/ 355 h 355"/>
              <a:gd name="T24" fmla="*/ 135 w 536"/>
              <a:gd name="T25" fmla="*/ 355 h 355"/>
              <a:gd name="T26" fmla="*/ 95 w 536"/>
              <a:gd name="T27" fmla="*/ 355 h 355"/>
              <a:gd name="T28" fmla="*/ 0 w 536"/>
              <a:gd name="T29" fmla="*/ 241 h 355"/>
              <a:gd name="T30" fmla="*/ 113 w 536"/>
              <a:gd name="T31" fmla="*/ 128 h 355"/>
              <a:gd name="T32" fmla="*/ 126 w 536"/>
              <a:gd name="T33" fmla="*/ 128 h 355"/>
              <a:gd name="T34" fmla="*/ 205 w 536"/>
              <a:gd name="T35" fmla="*/ 59 h 355"/>
              <a:gd name="T36" fmla="*/ 229 w 536"/>
              <a:gd name="T37" fmla="*/ 63 h 355"/>
              <a:gd name="T38" fmla="*/ 328 w 536"/>
              <a:gd name="T39" fmla="*/ 0 h 355"/>
              <a:gd name="T40" fmla="*/ 437 w 536"/>
              <a:gd name="T41" fmla="*/ 110 h 355"/>
              <a:gd name="T42" fmla="*/ 435 w 536"/>
              <a:gd name="T43" fmla="*/ 129 h 355"/>
              <a:gd name="T44" fmla="*/ 536 w 536"/>
              <a:gd name="T45" fmla="*/ 241 h 355"/>
              <a:gd name="T46" fmla="*/ 524 w 536"/>
              <a:gd name="T47" fmla="*/ 297 h 355"/>
              <a:gd name="T48" fmla="*/ 489 w 536"/>
              <a:gd name="T49" fmla="*/ 341 h 355"/>
              <a:gd name="T50" fmla="*/ 459 w 536"/>
              <a:gd name="T51" fmla="*/ 354 h 355"/>
              <a:gd name="T52" fmla="*/ 450 w 536"/>
              <a:gd name="T53" fmla="*/ 355 h 355"/>
              <a:gd name="T54" fmla="*/ 441 w 536"/>
              <a:gd name="T55" fmla="*/ 355 h 355"/>
              <a:gd name="T56" fmla="*/ 424 w 536"/>
              <a:gd name="T57" fmla="*/ 339 h 355"/>
              <a:gd name="T58" fmla="*/ 434 w 536"/>
              <a:gd name="T59" fmla="*/ 339 h 355"/>
              <a:gd name="T60" fmla="*/ 449 w 536"/>
              <a:gd name="T61" fmla="*/ 339 h 355"/>
              <a:gd name="T62" fmla="*/ 456 w 536"/>
              <a:gd name="T63" fmla="*/ 338 h 355"/>
              <a:gd name="T64" fmla="*/ 480 w 536"/>
              <a:gd name="T65" fmla="*/ 328 h 355"/>
              <a:gd name="T66" fmla="*/ 509 w 536"/>
              <a:gd name="T67" fmla="*/ 290 h 355"/>
              <a:gd name="T68" fmla="*/ 520 w 536"/>
              <a:gd name="T69" fmla="*/ 241 h 355"/>
              <a:gd name="T70" fmla="*/ 425 w 536"/>
              <a:gd name="T71" fmla="*/ 144 h 355"/>
              <a:gd name="T72" fmla="*/ 415 w 536"/>
              <a:gd name="T73" fmla="*/ 144 h 355"/>
              <a:gd name="T74" fmla="*/ 418 w 536"/>
              <a:gd name="T75" fmla="*/ 134 h 355"/>
              <a:gd name="T76" fmla="*/ 421 w 536"/>
              <a:gd name="T77" fmla="*/ 110 h 355"/>
              <a:gd name="T78" fmla="*/ 328 w 536"/>
              <a:gd name="T79" fmla="*/ 16 h 355"/>
              <a:gd name="T80" fmla="*/ 241 w 536"/>
              <a:gd name="T81" fmla="*/ 76 h 355"/>
              <a:gd name="T82" fmla="*/ 238 w 536"/>
              <a:gd name="T83" fmla="*/ 84 h 355"/>
              <a:gd name="T84" fmla="*/ 230 w 536"/>
              <a:gd name="T85" fmla="*/ 80 h 355"/>
              <a:gd name="T86" fmla="*/ 205 w 536"/>
              <a:gd name="T87" fmla="*/ 75 h 355"/>
              <a:gd name="T88" fmla="*/ 141 w 536"/>
              <a:gd name="T89" fmla="*/ 136 h 355"/>
              <a:gd name="T90" fmla="*/ 141 w 536"/>
              <a:gd name="T91" fmla="*/ 144 h 355"/>
              <a:gd name="T92" fmla="*/ 113 w 536"/>
              <a:gd name="T93" fmla="*/ 144 h 355"/>
              <a:gd name="T94" fmla="*/ 16 w 536"/>
              <a:gd name="T95" fmla="*/ 241 h 355"/>
              <a:gd name="T96" fmla="*/ 94 w 536"/>
              <a:gd name="T97" fmla="*/ 339 h 355"/>
              <a:gd name="T98" fmla="*/ 101 w 536"/>
              <a:gd name="T99" fmla="*/ 339 h 355"/>
              <a:gd name="T100" fmla="*/ 135 w 536"/>
              <a:gd name="T101" fmla="*/ 339 h 355"/>
              <a:gd name="T102" fmla="*/ 174 w 536"/>
              <a:gd name="T103" fmla="*/ 339 h 355"/>
              <a:gd name="T104" fmla="*/ 185 w 536"/>
              <a:gd name="T105" fmla="*/ 339 h 355"/>
              <a:gd name="T106" fmla="*/ 219 w 536"/>
              <a:gd name="T107" fmla="*/ 339 h 355"/>
              <a:gd name="T108" fmla="*/ 257 w 536"/>
              <a:gd name="T109" fmla="*/ 339 h 355"/>
              <a:gd name="T110" fmla="*/ 281 w 536"/>
              <a:gd name="T111" fmla="*/ 339 h 355"/>
              <a:gd name="T112" fmla="*/ 319 w 536"/>
              <a:gd name="T113" fmla="*/ 339 h 355"/>
              <a:gd name="T114" fmla="*/ 354 w 536"/>
              <a:gd name="T115" fmla="*/ 339 h 355"/>
              <a:gd name="T116" fmla="*/ 372 w 536"/>
              <a:gd name="T117" fmla="*/ 339 h 355"/>
              <a:gd name="T118" fmla="*/ 404 w 536"/>
              <a:gd name="T119" fmla="*/ 339 h 355"/>
              <a:gd name="T120" fmla="*/ 424 w 536"/>
              <a:gd name="T121" fmla="*/ 339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36" h="355">
                <a:moveTo>
                  <a:pt x="441" y="355"/>
                </a:moveTo>
                <a:cubicBezTo>
                  <a:pt x="438" y="355"/>
                  <a:pt x="436" y="355"/>
                  <a:pt x="433" y="355"/>
                </a:cubicBezTo>
                <a:cubicBezTo>
                  <a:pt x="430" y="355"/>
                  <a:pt x="427" y="355"/>
                  <a:pt x="424" y="355"/>
                </a:cubicBezTo>
                <a:cubicBezTo>
                  <a:pt x="402" y="355"/>
                  <a:pt x="402" y="355"/>
                  <a:pt x="402" y="355"/>
                </a:cubicBezTo>
                <a:cubicBezTo>
                  <a:pt x="372" y="355"/>
                  <a:pt x="372" y="355"/>
                  <a:pt x="372" y="355"/>
                </a:cubicBezTo>
                <a:cubicBezTo>
                  <a:pt x="354" y="355"/>
                  <a:pt x="354" y="355"/>
                  <a:pt x="354" y="355"/>
                </a:cubicBezTo>
                <a:cubicBezTo>
                  <a:pt x="319" y="355"/>
                  <a:pt x="319" y="355"/>
                  <a:pt x="319" y="355"/>
                </a:cubicBezTo>
                <a:cubicBezTo>
                  <a:pt x="281" y="355"/>
                  <a:pt x="281" y="355"/>
                  <a:pt x="281" y="355"/>
                </a:cubicBezTo>
                <a:cubicBezTo>
                  <a:pt x="257" y="355"/>
                  <a:pt x="257" y="355"/>
                  <a:pt x="257" y="355"/>
                </a:cubicBezTo>
                <a:cubicBezTo>
                  <a:pt x="219" y="355"/>
                  <a:pt x="219" y="355"/>
                  <a:pt x="219" y="355"/>
                </a:cubicBezTo>
                <a:cubicBezTo>
                  <a:pt x="185" y="355"/>
                  <a:pt x="185" y="355"/>
                  <a:pt x="185" y="355"/>
                </a:cubicBezTo>
                <a:cubicBezTo>
                  <a:pt x="151" y="355"/>
                  <a:pt x="151" y="355"/>
                  <a:pt x="151" y="355"/>
                </a:cubicBezTo>
                <a:cubicBezTo>
                  <a:pt x="135" y="355"/>
                  <a:pt x="135" y="355"/>
                  <a:pt x="135" y="355"/>
                </a:cubicBezTo>
                <a:cubicBezTo>
                  <a:pt x="95" y="355"/>
                  <a:pt x="95" y="355"/>
                  <a:pt x="95" y="355"/>
                </a:cubicBezTo>
                <a:cubicBezTo>
                  <a:pt x="51" y="355"/>
                  <a:pt x="0" y="304"/>
                  <a:pt x="0" y="241"/>
                </a:cubicBezTo>
                <a:cubicBezTo>
                  <a:pt x="0" y="179"/>
                  <a:pt x="51" y="128"/>
                  <a:pt x="113" y="128"/>
                </a:cubicBezTo>
                <a:cubicBezTo>
                  <a:pt x="126" y="128"/>
                  <a:pt x="126" y="128"/>
                  <a:pt x="126" y="128"/>
                </a:cubicBezTo>
                <a:cubicBezTo>
                  <a:pt x="131" y="89"/>
                  <a:pt x="164" y="59"/>
                  <a:pt x="205" y="59"/>
                </a:cubicBezTo>
                <a:cubicBezTo>
                  <a:pt x="213" y="59"/>
                  <a:pt x="221" y="60"/>
                  <a:pt x="229" y="63"/>
                </a:cubicBezTo>
                <a:cubicBezTo>
                  <a:pt x="247" y="25"/>
                  <a:pt x="285" y="0"/>
                  <a:pt x="328" y="0"/>
                </a:cubicBezTo>
                <a:cubicBezTo>
                  <a:pt x="388" y="0"/>
                  <a:pt x="437" y="50"/>
                  <a:pt x="437" y="110"/>
                </a:cubicBezTo>
                <a:cubicBezTo>
                  <a:pt x="437" y="116"/>
                  <a:pt x="437" y="123"/>
                  <a:pt x="435" y="129"/>
                </a:cubicBezTo>
                <a:cubicBezTo>
                  <a:pt x="493" y="135"/>
                  <a:pt x="536" y="183"/>
                  <a:pt x="536" y="241"/>
                </a:cubicBezTo>
                <a:cubicBezTo>
                  <a:pt x="536" y="261"/>
                  <a:pt x="532" y="281"/>
                  <a:pt x="524" y="297"/>
                </a:cubicBezTo>
                <a:cubicBezTo>
                  <a:pt x="517" y="310"/>
                  <a:pt x="506" y="329"/>
                  <a:pt x="489" y="341"/>
                </a:cubicBezTo>
                <a:cubicBezTo>
                  <a:pt x="481" y="347"/>
                  <a:pt x="470" y="351"/>
                  <a:pt x="459" y="354"/>
                </a:cubicBezTo>
                <a:cubicBezTo>
                  <a:pt x="456" y="354"/>
                  <a:pt x="453" y="354"/>
                  <a:pt x="450" y="355"/>
                </a:cubicBezTo>
                <a:cubicBezTo>
                  <a:pt x="447" y="355"/>
                  <a:pt x="444" y="355"/>
                  <a:pt x="441" y="355"/>
                </a:cubicBezTo>
                <a:close/>
                <a:moveTo>
                  <a:pt x="424" y="339"/>
                </a:moveTo>
                <a:cubicBezTo>
                  <a:pt x="427" y="339"/>
                  <a:pt x="430" y="339"/>
                  <a:pt x="434" y="339"/>
                </a:cubicBezTo>
                <a:cubicBezTo>
                  <a:pt x="439" y="339"/>
                  <a:pt x="444" y="339"/>
                  <a:pt x="449" y="339"/>
                </a:cubicBezTo>
                <a:cubicBezTo>
                  <a:pt x="451" y="339"/>
                  <a:pt x="454" y="338"/>
                  <a:pt x="456" y="338"/>
                </a:cubicBezTo>
                <a:cubicBezTo>
                  <a:pt x="465" y="336"/>
                  <a:pt x="473" y="332"/>
                  <a:pt x="480" y="328"/>
                </a:cubicBezTo>
                <a:cubicBezTo>
                  <a:pt x="490" y="320"/>
                  <a:pt x="501" y="306"/>
                  <a:pt x="509" y="290"/>
                </a:cubicBezTo>
                <a:cubicBezTo>
                  <a:pt x="516" y="276"/>
                  <a:pt x="520" y="259"/>
                  <a:pt x="520" y="241"/>
                </a:cubicBezTo>
                <a:cubicBezTo>
                  <a:pt x="520" y="188"/>
                  <a:pt x="479" y="146"/>
                  <a:pt x="425" y="144"/>
                </a:cubicBezTo>
                <a:cubicBezTo>
                  <a:pt x="415" y="144"/>
                  <a:pt x="415" y="144"/>
                  <a:pt x="415" y="144"/>
                </a:cubicBezTo>
                <a:cubicBezTo>
                  <a:pt x="418" y="134"/>
                  <a:pt x="418" y="134"/>
                  <a:pt x="418" y="134"/>
                </a:cubicBezTo>
                <a:cubicBezTo>
                  <a:pt x="420" y="126"/>
                  <a:pt x="421" y="118"/>
                  <a:pt x="421" y="110"/>
                </a:cubicBezTo>
                <a:cubicBezTo>
                  <a:pt x="421" y="58"/>
                  <a:pt x="379" y="16"/>
                  <a:pt x="328" y="16"/>
                </a:cubicBezTo>
                <a:cubicBezTo>
                  <a:pt x="289" y="16"/>
                  <a:pt x="255" y="40"/>
                  <a:pt x="241" y="76"/>
                </a:cubicBezTo>
                <a:cubicBezTo>
                  <a:pt x="238" y="84"/>
                  <a:pt x="238" y="84"/>
                  <a:pt x="238" y="84"/>
                </a:cubicBezTo>
                <a:cubicBezTo>
                  <a:pt x="230" y="80"/>
                  <a:pt x="230" y="80"/>
                  <a:pt x="230" y="80"/>
                </a:cubicBezTo>
                <a:cubicBezTo>
                  <a:pt x="222" y="77"/>
                  <a:pt x="214" y="75"/>
                  <a:pt x="205" y="75"/>
                </a:cubicBezTo>
                <a:cubicBezTo>
                  <a:pt x="170" y="75"/>
                  <a:pt x="142" y="102"/>
                  <a:pt x="141" y="136"/>
                </a:cubicBezTo>
                <a:cubicBezTo>
                  <a:pt x="141" y="144"/>
                  <a:pt x="141" y="144"/>
                  <a:pt x="141" y="144"/>
                </a:cubicBezTo>
                <a:cubicBezTo>
                  <a:pt x="113" y="144"/>
                  <a:pt x="113" y="144"/>
                  <a:pt x="113" y="144"/>
                </a:cubicBezTo>
                <a:cubicBezTo>
                  <a:pt x="59" y="144"/>
                  <a:pt x="16" y="188"/>
                  <a:pt x="16" y="241"/>
                </a:cubicBezTo>
                <a:cubicBezTo>
                  <a:pt x="16" y="294"/>
                  <a:pt x="59" y="339"/>
                  <a:pt x="94" y="339"/>
                </a:cubicBezTo>
                <a:cubicBezTo>
                  <a:pt x="101" y="339"/>
                  <a:pt x="101" y="339"/>
                  <a:pt x="101" y="339"/>
                </a:cubicBezTo>
                <a:cubicBezTo>
                  <a:pt x="135" y="339"/>
                  <a:pt x="135" y="339"/>
                  <a:pt x="135" y="339"/>
                </a:cubicBezTo>
                <a:cubicBezTo>
                  <a:pt x="174" y="339"/>
                  <a:pt x="174" y="339"/>
                  <a:pt x="174" y="339"/>
                </a:cubicBezTo>
                <a:cubicBezTo>
                  <a:pt x="185" y="339"/>
                  <a:pt x="185" y="339"/>
                  <a:pt x="185" y="339"/>
                </a:cubicBezTo>
                <a:cubicBezTo>
                  <a:pt x="219" y="339"/>
                  <a:pt x="219" y="339"/>
                  <a:pt x="219" y="339"/>
                </a:cubicBezTo>
                <a:cubicBezTo>
                  <a:pt x="257" y="339"/>
                  <a:pt x="257" y="339"/>
                  <a:pt x="257" y="339"/>
                </a:cubicBezTo>
                <a:cubicBezTo>
                  <a:pt x="281" y="339"/>
                  <a:pt x="281" y="339"/>
                  <a:pt x="281" y="339"/>
                </a:cubicBezTo>
                <a:cubicBezTo>
                  <a:pt x="319" y="339"/>
                  <a:pt x="319" y="339"/>
                  <a:pt x="319" y="339"/>
                </a:cubicBezTo>
                <a:cubicBezTo>
                  <a:pt x="354" y="339"/>
                  <a:pt x="354" y="339"/>
                  <a:pt x="354" y="339"/>
                </a:cubicBezTo>
                <a:cubicBezTo>
                  <a:pt x="372" y="339"/>
                  <a:pt x="372" y="339"/>
                  <a:pt x="372" y="339"/>
                </a:cubicBezTo>
                <a:cubicBezTo>
                  <a:pt x="404" y="339"/>
                  <a:pt x="404" y="339"/>
                  <a:pt x="404" y="339"/>
                </a:cubicBezTo>
                <a:lnTo>
                  <a:pt x="424" y="339"/>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grpSp>
        <p:nvGrpSpPr>
          <p:cNvPr id="94" name="Group 60"/>
          <p:cNvGrpSpPr>
            <a:grpSpLocks noChangeAspect="1"/>
          </p:cNvGrpSpPr>
          <p:nvPr userDrawn="1"/>
        </p:nvGrpSpPr>
        <p:grpSpPr bwMode="auto">
          <a:xfrm>
            <a:off x="8371559" y="1280993"/>
            <a:ext cx="1584326" cy="1575130"/>
            <a:chOff x="-2270" y="123"/>
            <a:chExt cx="1206" cy="1199"/>
          </a:xfrm>
          <a:solidFill>
            <a:schemeClr val="bg1"/>
          </a:solidFill>
        </p:grpSpPr>
        <p:sp>
          <p:nvSpPr>
            <p:cNvPr id="95" name="Freeform 61"/>
            <p:cNvSpPr>
              <a:spLocks noEditPoints="1"/>
            </p:cNvSpPr>
            <p:nvPr userDrawn="1"/>
          </p:nvSpPr>
          <p:spPr bwMode="auto">
            <a:xfrm>
              <a:off x="-2139" y="1103"/>
              <a:ext cx="88" cy="87"/>
            </a:xfrm>
            <a:custGeom>
              <a:avLst/>
              <a:gdLst>
                <a:gd name="T0" fmla="*/ 38 w 78"/>
                <a:gd name="T1" fmla="*/ 77 h 77"/>
                <a:gd name="T2" fmla="*/ 78 w 78"/>
                <a:gd name="T3" fmla="*/ 38 h 77"/>
                <a:gd name="T4" fmla="*/ 38 w 78"/>
                <a:gd name="T5" fmla="*/ 0 h 77"/>
                <a:gd name="T6" fmla="*/ 0 w 78"/>
                <a:gd name="T7" fmla="*/ 38 h 77"/>
                <a:gd name="T8" fmla="*/ 38 w 78"/>
                <a:gd name="T9" fmla="*/ 77 h 77"/>
                <a:gd name="T10" fmla="*/ 38 w 78"/>
                <a:gd name="T11" fmla="*/ 14 h 77"/>
                <a:gd name="T12" fmla="*/ 64 w 78"/>
                <a:gd name="T13" fmla="*/ 38 h 77"/>
                <a:gd name="T14" fmla="*/ 38 w 78"/>
                <a:gd name="T15" fmla="*/ 64 h 77"/>
                <a:gd name="T16" fmla="*/ 14 w 78"/>
                <a:gd name="T17" fmla="*/ 38 h 77"/>
                <a:gd name="T18" fmla="*/ 38 w 78"/>
                <a:gd name="T19" fmla="*/ 14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 h="77">
                  <a:moveTo>
                    <a:pt x="38" y="77"/>
                  </a:moveTo>
                  <a:cubicBezTo>
                    <a:pt x="60" y="77"/>
                    <a:pt x="78" y="60"/>
                    <a:pt x="78" y="38"/>
                  </a:cubicBezTo>
                  <a:cubicBezTo>
                    <a:pt x="78" y="18"/>
                    <a:pt x="60" y="0"/>
                    <a:pt x="38" y="0"/>
                  </a:cubicBezTo>
                  <a:cubicBezTo>
                    <a:pt x="16" y="0"/>
                    <a:pt x="0" y="18"/>
                    <a:pt x="0" y="38"/>
                  </a:cubicBezTo>
                  <a:cubicBezTo>
                    <a:pt x="0" y="60"/>
                    <a:pt x="16" y="77"/>
                    <a:pt x="38" y="77"/>
                  </a:cubicBezTo>
                  <a:close/>
                  <a:moveTo>
                    <a:pt x="38" y="14"/>
                  </a:moveTo>
                  <a:cubicBezTo>
                    <a:pt x="52" y="14"/>
                    <a:pt x="64" y="24"/>
                    <a:pt x="64" y="38"/>
                  </a:cubicBezTo>
                  <a:cubicBezTo>
                    <a:pt x="64" y="52"/>
                    <a:pt x="52" y="64"/>
                    <a:pt x="38" y="64"/>
                  </a:cubicBezTo>
                  <a:cubicBezTo>
                    <a:pt x="24" y="64"/>
                    <a:pt x="14" y="52"/>
                    <a:pt x="14" y="38"/>
                  </a:cubicBezTo>
                  <a:cubicBezTo>
                    <a:pt x="14" y="24"/>
                    <a:pt x="24" y="14"/>
                    <a:pt x="38" y="14"/>
                  </a:cubicBezTo>
                  <a:close/>
                </a:path>
              </a:pathLst>
            </a:custGeom>
            <a:grpFill/>
            <a:ln w="0">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96" name="Freeform 62"/>
            <p:cNvSpPr>
              <a:spLocks/>
            </p:cNvSpPr>
            <p:nvPr userDrawn="1"/>
          </p:nvSpPr>
          <p:spPr bwMode="auto">
            <a:xfrm>
              <a:off x="-2104" y="1024"/>
              <a:ext cx="18" cy="62"/>
            </a:xfrm>
            <a:custGeom>
              <a:avLst/>
              <a:gdLst>
                <a:gd name="T0" fmla="*/ 0 w 18"/>
                <a:gd name="T1" fmla="*/ 0 h 62"/>
                <a:gd name="T2" fmla="*/ 18 w 18"/>
                <a:gd name="T3" fmla="*/ 0 h 62"/>
                <a:gd name="T4" fmla="*/ 18 w 18"/>
                <a:gd name="T5" fmla="*/ 62 h 62"/>
                <a:gd name="T6" fmla="*/ 0 w 18"/>
                <a:gd name="T7" fmla="*/ 62 h 62"/>
                <a:gd name="T8" fmla="*/ 0 w 18"/>
                <a:gd name="T9" fmla="*/ 0 h 62"/>
                <a:gd name="T10" fmla="*/ 0 w 18"/>
                <a:gd name="T11" fmla="*/ 0 h 62"/>
              </a:gdLst>
              <a:ahLst/>
              <a:cxnLst>
                <a:cxn ang="0">
                  <a:pos x="T0" y="T1"/>
                </a:cxn>
                <a:cxn ang="0">
                  <a:pos x="T2" y="T3"/>
                </a:cxn>
                <a:cxn ang="0">
                  <a:pos x="T4" y="T5"/>
                </a:cxn>
                <a:cxn ang="0">
                  <a:pos x="T6" y="T7"/>
                </a:cxn>
                <a:cxn ang="0">
                  <a:pos x="T8" y="T9"/>
                </a:cxn>
                <a:cxn ang="0">
                  <a:pos x="T10" y="T11"/>
                </a:cxn>
              </a:cxnLst>
              <a:rect l="0" t="0" r="r" b="b"/>
              <a:pathLst>
                <a:path w="18" h="62">
                  <a:moveTo>
                    <a:pt x="0" y="0"/>
                  </a:moveTo>
                  <a:lnTo>
                    <a:pt x="18" y="0"/>
                  </a:lnTo>
                  <a:lnTo>
                    <a:pt x="18" y="62"/>
                  </a:lnTo>
                  <a:lnTo>
                    <a:pt x="0" y="62"/>
                  </a:lnTo>
                  <a:lnTo>
                    <a:pt x="0" y="0"/>
                  </a:lnTo>
                  <a:lnTo>
                    <a:pt x="0" y="0"/>
                  </a:lnTo>
                  <a:close/>
                </a:path>
              </a:pathLst>
            </a:custGeom>
            <a:grpFill/>
            <a:ln w="0">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01" name="Freeform 63"/>
            <p:cNvSpPr>
              <a:spLocks/>
            </p:cNvSpPr>
            <p:nvPr userDrawn="1"/>
          </p:nvSpPr>
          <p:spPr bwMode="auto">
            <a:xfrm>
              <a:off x="-2104" y="1208"/>
              <a:ext cx="18" cy="59"/>
            </a:xfrm>
            <a:custGeom>
              <a:avLst/>
              <a:gdLst>
                <a:gd name="T0" fmla="*/ 0 w 18"/>
                <a:gd name="T1" fmla="*/ 0 h 59"/>
                <a:gd name="T2" fmla="*/ 18 w 18"/>
                <a:gd name="T3" fmla="*/ 0 h 59"/>
                <a:gd name="T4" fmla="*/ 18 w 18"/>
                <a:gd name="T5" fmla="*/ 59 h 59"/>
                <a:gd name="T6" fmla="*/ 0 w 18"/>
                <a:gd name="T7" fmla="*/ 59 h 59"/>
                <a:gd name="T8" fmla="*/ 0 w 18"/>
                <a:gd name="T9" fmla="*/ 0 h 59"/>
                <a:gd name="T10" fmla="*/ 0 w 18"/>
                <a:gd name="T11" fmla="*/ 0 h 59"/>
              </a:gdLst>
              <a:ahLst/>
              <a:cxnLst>
                <a:cxn ang="0">
                  <a:pos x="T0" y="T1"/>
                </a:cxn>
                <a:cxn ang="0">
                  <a:pos x="T2" y="T3"/>
                </a:cxn>
                <a:cxn ang="0">
                  <a:pos x="T4" y="T5"/>
                </a:cxn>
                <a:cxn ang="0">
                  <a:pos x="T6" y="T7"/>
                </a:cxn>
                <a:cxn ang="0">
                  <a:pos x="T8" y="T9"/>
                </a:cxn>
                <a:cxn ang="0">
                  <a:pos x="T10" y="T11"/>
                </a:cxn>
              </a:cxnLst>
              <a:rect l="0" t="0" r="r" b="b"/>
              <a:pathLst>
                <a:path w="18" h="59">
                  <a:moveTo>
                    <a:pt x="0" y="0"/>
                  </a:moveTo>
                  <a:lnTo>
                    <a:pt x="18" y="0"/>
                  </a:lnTo>
                  <a:lnTo>
                    <a:pt x="18" y="59"/>
                  </a:lnTo>
                  <a:lnTo>
                    <a:pt x="0" y="59"/>
                  </a:lnTo>
                  <a:lnTo>
                    <a:pt x="0" y="0"/>
                  </a:lnTo>
                  <a:lnTo>
                    <a:pt x="0" y="0"/>
                  </a:lnTo>
                  <a:close/>
                </a:path>
              </a:pathLst>
            </a:custGeom>
            <a:grpFill/>
            <a:ln w="0">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02" name="Freeform 64"/>
            <p:cNvSpPr>
              <a:spLocks/>
            </p:cNvSpPr>
            <p:nvPr userDrawn="1"/>
          </p:nvSpPr>
          <p:spPr bwMode="auto">
            <a:xfrm>
              <a:off x="-2215" y="1138"/>
              <a:ext cx="59" cy="18"/>
            </a:xfrm>
            <a:custGeom>
              <a:avLst/>
              <a:gdLst>
                <a:gd name="T0" fmla="*/ 0 w 59"/>
                <a:gd name="T1" fmla="*/ 0 h 18"/>
                <a:gd name="T2" fmla="*/ 59 w 59"/>
                <a:gd name="T3" fmla="*/ 0 h 18"/>
                <a:gd name="T4" fmla="*/ 59 w 59"/>
                <a:gd name="T5" fmla="*/ 18 h 18"/>
                <a:gd name="T6" fmla="*/ 0 w 59"/>
                <a:gd name="T7" fmla="*/ 18 h 18"/>
                <a:gd name="T8" fmla="*/ 0 w 59"/>
                <a:gd name="T9" fmla="*/ 0 h 18"/>
                <a:gd name="T10" fmla="*/ 0 w 59"/>
                <a:gd name="T11" fmla="*/ 0 h 18"/>
              </a:gdLst>
              <a:ahLst/>
              <a:cxnLst>
                <a:cxn ang="0">
                  <a:pos x="T0" y="T1"/>
                </a:cxn>
                <a:cxn ang="0">
                  <a:pos x="T2" y="T3"/>
                </a:cxn>
                <a:cxn ang="0">
                  <a:pos x="T4" y="T5"/>
                </a:cxn>
                <a:cxn ang="0">
                  <a:pos x="T6" y="T7"/>
                </a:cxn>
                <a:cxn ang="0">
                  <a:pos x="T8" y="T9"/>
                </a:cxn>
                <a:cxn ang="0">
                  <a:pos x="T10" y="T11"/>
                </a:cxn>
              </a:cxnLst>
              <a:rect l="0" t="0" r="r" b="b"/>
              <a:pathLst>
                <a:path w="59" h="18">
                  <a:moveTo>
                    <a:pt x="0" y="0"/>
                  </a:moveTo>
                  <a:lnTo>
                    <a:pt x="59" y="0"/>
                  </a:lnTo>
                  <a:lnTo>
                    <a:pt x="59" y="18"/>
                  </a:lnTo>
                  <a:lnTo>
                    <a:pt x="0" y="18"/>
                  </a:lnTo>
                  <a:lnTo>
                    <a:pt x="0" y="0"/>
                  </a:lnTo>
                  <a:lnTo>
                    <a:pt x="0" y="0"/>
                  </a:lnTo>
                  <a:close/>
                </a:path>
              </a:pathLst>
            </a:custGeom>
            <a:grpFill/>
            <a:ln w="0">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03" name="Freeform 65"/>
            <p:cNvSpPr>
              <a:spLocks/>
            </p:cNvSpPr>
            <p:nvPr userDrawn="1"/>
          </p:nvSpPr>
          <p:spPr bwMode="auto">
            <a:xfrm>
              <a:off x="-2035" y="1138"/>
              <a:ext cx="59" cy="18"/>
            </a:xfrm>
            <a:custGeom>
              <a:avLst/>
              <a:gdLst>
                <a:gd name="T0" fmla="*/ 0 w 59"/>
                <a:gd name="T1" fmla="*/ 0 h 18"/>
                <a:gd name="T2" fmla="*/ 59 w 59"/>
                <a:gd name="T3" fmla="*/ 0 h 18"/>
                <a:gd name="T4" fmla="*/ 59 w 59"/>
                <a:gd name="T5" fmla="*/ 18 h 18"/>
                <a:gd name="T6" fmla="*/ 0 w 59"/>
                <a:gd name="T7" fmla="*/ 18 h 18"/>
                <a:gd name="T8" fmla="*/ 0 w 59"/>
                <a:gd name="T9" fmla="*/ 0 h 18"/>
                <a:gd name="T10" fmla="*/ 0 w 59"/>
                <a:gd name="T11" fmla="*/ 0 h 18"/>
              </a:gdLst>
              <a:ahLst/>
              <a:cxnLst>
                <a:cxn ang="0">
                  <a:pos x="T0" y="T1"/>
                </a:cxn>
                <a:cxn ang="0">
                  <a:pos x="T2" y="T3"/>
                </a:cxn>
                <a:cxn ang="0">
                  <a:pos x="T4" y="T5"/>
                </a:cxn>
                <a:cxn ang="0">
                  <a:pos x="T6" y="T7"/>
                </a:cxn>
                <a:cxn ang="0">
                  <a:pos x="T8" y="T9"/>
                </a:cxn>
                <a:cxn ang="0">
                  <a:pos x="T10" y="T11"/>
                </a:cxn>
              </a:cxnLst>
              <a:rect l="0" t="0" r="r" b="b"/>
              <a:pathLst>
                <a:path w="59" h="18">
                  <a:moveTo>
                    <a:pt x="0" y="0"/>
                  </a:moveTo>
                  <a:lnTo>
                    <a:pt x="59" y="0"/>
                  </a:lnTo>
                  <a:lnTo>
                    <a:pt x="59" y="18"/>
                  </a:lnTo>
                  <a:lnTo>
                    <a:pt x="0" y="18"/>
                  </a:lnTo>
                  <a:lnTo>
                    <a:pt x="0" y="0"/>
                  </a:lnTo>
                  <a:lnTo>
                    <a:pt x="0" y="0"/>
                  </a:lnTo>
                  <a:close/>
                </a:path>
              </a:pathLst>
            </a:custGeom>
            <a:grpFill/>
            <a:ln w="0">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04" name="Freeform 66"/>
            <p:cNvSpPr>
              <a:spLocks/>
            </p:cNvSpPr>
            <p:nvPr userDrawn="1"/>
          </p:nvSpPr>
          <p:spPr bwMode="auto">
            <a:xfrm>
              <a:off x="-2167" y="1074"/>
              <a:ext cx="35" cy="35"/>
            </a:xfrm>
            <a:custGeom>
              <a:avLst/>
              <a:gdLst>
                <a:gd name="T0" fmla="*/ 35 w 35"/>
                <a:gd name="T1" fmla="*/ 24 h 35"/>
                <a:gd name="T2" fmla="*/ 11 w 35"/>
                <a:gd name="T3" fmla="*/ 0 h 35"/>
                <a:gd name="T4" fmla="*/ 0 w 35"/>
                <a:gd name="T5" fmla="*/ 11 h 35"/>
                <a:gd name="T6" fmla="*/ 22 w 35"/>
                <a:gd name="T7" fmla="*/ 35 h 35"/>
                <a:gd name="T8" fmla="*/ 35 w 35"/>
                <a:gd name="T9" fmla="*/ 24 h 35"/>
                <a:gd name="T10" fmla="*/ 35 w 35"/>
                <a:gd name="T11" fmla="*/ 24 h 35"/>
                <a:gd name="T12" fmla="*/ 35 w 35"/>
                <a:gd name="T13" fmla="*/ 24 h 35"/>
              </a:gdLst>
              <a:ahLst/>
              <a:cxnLst>
                <a:cxn ang="0">
                  <a:pos x="T0" y="T1"/>
                </a:cxn>
                <a:cxn ang="0">
                  <a:pos x="T2" y="T3"/>
                </a:cxn>
                <a:cxn ang="0">
                  <a:pos x="T4" y="T5"/>
                </a:cxn>
                <a:cxn ang="0">
                  <a:pos x="T6" y="T7"/>
                </a:cxn>
                <a:cxn ang="0">
                  <a:pos x="T8" y="T9"/>
                </a:cxn>
                <a:cxn ang="0">
                  <a:pos x="T10" y="T11"/>
                </a:cxn>
                <a:cxn ang="0">
                  <a:pos x="T12" y="T13"/>
                </a:cxn>
              </a:cxnLst>
              <a:rect l="0" t="0" r="r" b="b"/>
              <a:pathLst>
                <a:path w="35" h="35">
                  <a:moveTo>
                    <a:pt x="35" y="24"/>
                  </a:moveTo>
                  <a:lnTo>
                    <a:pt x="11" y="0"/>
                  </a:lnTo>
                  <a:lnTo>
                    <a:pt x="0" y="11"/>
                  </a:lnTo>
                  <a:lnTo>
                    <a:pt x="22" y="35"/>
                  </a:lnTo>
                  <a:lnTo>
                    <a:pt x="35" y="24"/>
                  </a:lnTo>
                  <a:lnTo>
                    <a:pt x="35" y="24"/>
                  </a:lnTo>
                  <a:lnTo>
                    <a:pt x="35" y="24"/>
                  </a:lnTo>
                  <a:close/>
                </a:path>
              </a:pathLst>
            </a:custGeom>
            <a:grpFill/>
            <a:ln w="0">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05" name="Freeform 67"/>
            <p:cNvSpPr>
              <a:spLocks/>
            </p:cNvSpPr>
            <p:nvPr userDrawn="1"/>
          </p:nvSpPr>
          <p:spPr bwMode="auto">
            <a:xfrm>
              <a:off x="-2167" y="1182"/>
              <a:ext cx="35" cy="35"/>
            </a:xfrm>
            <a:custGeom>
              <a:avLst/>
              <a:gdLst>
                <a:gd name="T0" fmla="*/ 0 w 35"/>
                <a:gd name="T1" fmla="*/ 23 h 35"/>
                <a:gd name="T2" fmla="*/ 11 w 35"/>
                <a:gd name="T3" fmla="*/ 35 h 35"/>
                <a:gd name="T4" fmla="*/ 35 w 35"/>
                <a:gd name="T5" fmla="*/ 9 h 35"/>
                <a:gd name="T6" fmla="*/ 22 w 35"/>
                <a:gd name="T7" fmla="*/ 0 h 35"/>
                <a:gd name="T8" fmla="*/ 0 w 35"/>
                <a:gd name="T9" fmla="*/ 23 h 35"/>
                <a:gd name="T10" fmla="*/ 0 w 35"/>
                <a:gd name="T11" fmla="*/ 23 h 35"/>
                <a:gd name="T12" fmla="*/ 0 w 35"/>
                <a:gd name="T13" fmla="*/ 23 h 35"/>
              </a:gdLst>
              <a:ahLst/>
              <a:cxnLst>
                <a:cxn ang="0">
                  <a:pos x="T0" y="T1"/>
                </a:cxn>
                <a:cxn ang="0">
                  <a:pos x="T2" y="T3"/>
                </a:cxn>
                <a:cxn ang="0">
                  <a:pos x="T4" y="T5"/>
                </a:cxn>
                <a:cxn ang="0">
                  <a:pos x="T6" y="T7"/>
                </a:cxn>
                <a:cxn ang="0">
                  <a:pos x="T8" y="T9"/>
                </a:cxn>
                <a:cxn ang="0">
                  <a:pos x="T10" y="T11"/>
                </a:cxn>
                <a:cxn ang="0">
                  <a:pos x="T12" y="T13"/>
                </a:cxn>
              </a:cxnLst>
              <a:rect l="0" t="0" r="r" b="b"/>
              <a:pathLst>
                <a:path w="35" h="35">
                  <a:moveTo>
                    <a:pt x="0" y="23"/>
                  </a:moveTo>
                  <a:lnTo>
                    <a:pt x="11" y="35"/>
                  </a:lnTo>
                  <a:lnTo>
                    <a:pt x="35" y="9"/>
                  </a:lnTo>
                  <a:lnTo>
                    <a:pt x="22" y="0"/>
                  </a:lnTo>
                  <a:lnTo>
                    <a:pt x="0" y="23"/>
                  </a:lnTo>
                  <a:lnTo>
                    <a:pt x="0" y="23"/>
                  </a:lnTo>
                  <a:lnTo>
                    <a:pt x="0" y="23"/>
                  </a:lnTo>
                  <a:close/>
                </a:path>
              </a:pathLst>
            </a:custGeom>
            <a:grpFill/>
            <a:ln w="0">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06" name="Freeform 68"/>
            <p:cNvSpPr>
              <a:spLocks/>
            </p:cNvSpPr>
            <p:nvPr userDrawn="1"/>
          </p:nvSpPr>
          <p:spPr bwMode="auto">
            <a:xfrm>
              <a:off x="-2055" y="1074"/>
              <a:ext cx="33" cy="35"/>
            </a:xfrm>
            <a:custGeom>
              <a:avLst/>
              <a:gdLst>
                <a:gd name="T0" fmla="*/ 33 w 33"/>
                <a:gd name="T1" fmla="*/ 11 h 35"/>
                <a:gd name="T2" fmla="*/ 22 w 33"/>
                <a:gd name="T3" fmla="*/ 0 h 35"/>
                <a:gd name="T4" fmla="*/ 0 w 33"/>
                <a:gd name="T5" fmla="*/ 24 h 35"/>
                <a:gd name="T6" fmla="*/ 10 w 33"/>
                <a:gd name="T7" fmla="*/ 35 h 35"/>
                <a:gd name="T8" fmla="*/ 33 w 33"/>
                <a:gd name="T9" fmla="*/ 11 h 35"/>
                <a:gd name="T10" fmla="*/ 33 w 33"/>
                <a:gd name="T11" fmla="*/ 11 h 35"/>
                <a:gd name="T12" fmla="*/ 33 w 33"/>
                <a:gd name="T13" fmla="*/ 11 h 35"/>
              </a:gdLst>
              <a:ahLst/>
              <a:cxnLst>
                <a:cxn ang="0">
                  <a:pos x="T0" y="T1"/>
                </a:cxn>
                <a:cxn ang="0">
                  <a:pos x="T2" y="T3"/>
                </a:cxn>
                <a:cxn ang="0">
                  <a:pos x="T4" y="T5"/>
                </a:cxn>
                <a:cxn ang="0">
                  <a:pos x="T6" y="T7"/>
                </a:cxn>
                <a:cxn ang="0">
                  <a:pos x="T8" y="T9"/>
                </a:cxn>
                <a:cxn ang="0">
                  <a:pos x="T10" y="T11"/>
                </a:cxn>
                <a:cxn ang="0">
                  <a:pos x="T12" y="T13"/>
                </a:cxn>
              </a:cxnLst>
              <a:rect l="0" t="0" r="r" b="b"/>
              <a:pathLst>
                <a:path w="33" h="35">
                  <a:moveTo>
                    <a:pt x="33" y="11"/>
                  </a:moveTo>
                  <a:lnTo>
                    <a:pt x="22" y="0"/>
                  </a:lnTo>
                  <a:lnTo>
                    <a:pt x="0" y="24"/>
                  </a:lnTo>
                  <a:lnTo>
                    <a:pt x="10" y="35"/>
                  </a:lnTo>
                  <a:lnTo>
                    <a:pt x="33" y="11"/>
                  </a:lnTo>
                  <a:lnTo>
                    <a:pt x="33" y="11"/>
                  </a:lnTo>
                  <a:lnTo>
                    <a:pt x="33" y="11"/>
                  </a:lnTo>
                  <a:close/>
                </a:path>
              </a:pathLst>
            </a:custGeom>
            <a:grpFill/>
            <a:ln w="0">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07" name="Freeform 69"/>
            <p:cNvSpPr>
              <a:spLocks/>
            </p:cNvSpPr>
            <p:nvPr userDrawn="1"/>
          </p:nvSpPr>
          <p:spPr bwMode="auto">
            <a:xfrm>
              <a:off x="-2055" y="1182"/>
              <a:ext cx="33" cy="35"/>
            </a:xfrm>
            <a:custGeom>
              <a:avLst/>
              <a:gdLst>
                <a:gd name="T0" fmla="*/ 0 w 33"/>
                <a:gd name="T1" fmla="*/ 9 h 35"/>
                <a:gd name="T2" fmla="*/ 22 w 33"/>
                <a:gd name="T3" fmla="*/ 35 h 35"/>
                <a:gd name="T4" fmla="*/ 33 w 33"/>
                <a:gd name="T5" fmla="*/ 23 h 35"/>
                <a:gd name="T6" fmla="*/ 10 w 33"/>
                <a:gd name="T7" fmla="*/ 0 h 35"/>
                <a:gd name="T8" fmla="*/ 0 w 33"/>
                <a:gd name="T9" fmla="*/ 9 h 35"/>
                <a:gd name="T10" fmla="*/ 0 w 33"/>
                <a:gd name="T11" fmla="*/ 9 h 35"/>
                <a:gd name="T12" fmla="*/ 0 w 33"/>
                <a:gd name="T13" fmla="*/ 9 h 35"/>
              </a:gdLst>
              <a:ahLst/>
              <a:cxnLst>
                <a:cxn ang="0">
                  <a:pos x="T0" y="T1"/>
                </a:cxn>
                <a:cxn ang="0">
                  <a:pos x="T2" y="T3"/>
                </a:cxn>
                <a:cxn ang="0">
                  <a:pos x="T4" y="T5"/>
                </a:cxn>
                <a:cxn ang="0">
                  <a:pos x="T6" y="T7"/>
                </a:cxn>
                <a:cxn ang="0">
                  <a:pos x="T8" y="T9"/>
                </a:cxn>
                <a:cxn ang="0">
                  <a:pos x="T10" y="T11"/>
                </a:cxn>
                <a:cxn ang="0">
                  <a:pos x="T12" y="T13"/>
                </a:cxn>
              </a:cxnLst>
              <a:rect l="0" t="0" r="r" b="b"/>
              <a:pathLst>
                <a:path w="33" h="35">
                  <a:moveTo>
                    <a:pt x="0" y="9"/>
                  </a:moveTo>
                  <a:lnTo>
                    <a:pt x="22" y="35"/>
                  </a:lnTo>
                  <a:lnTo>
                    <a:pt x="33" y="23"/>
                  </a:lnTo>
                  <a:lnTo>
                    <a:pt x="10" y="0"/>
                  </a:lnTo>
                  <a:lnTo>
                    <a:pt x="0" y="9"/>
                  </a:lnTo>
                  <a:lnTo>
                    <a:pt x="0" y="9"/>
                  </a:lnTo>
                  <a:lnTo>
                    <a:pt x="0" y="9"/>
                  </a:lnTo>
                  <a:close/>
                </a:path>
              </a:pathLst>
            </a:custGeom>
            <a:grpFill/>
            <a:ln w="0">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08" name="Freeform 70"/>
            <p:cNvSpPr>
              <a:spLocks noEditPoints="1"/>
            </p:cNvSpPr>
            <p:nvPr userDrawn="1"/>
          </p:nvSpPr>
          <p:spPr bwMode="auto">
            <a:xfrm>
              <a:off x="-1281" y="257"/>
              <a:ext cx="86" cy="85"/>
            </a:xfrm>
            <a:custGeom>
              <a:avLst/>
              <a:gdLst>
                <a:gd name="T0" fmla="*/ 39 w 77"/>
                <a:gd name="T1" fmla="*/ 0 h 75"/>
                <a:gd name="T2" fmla="*/ 0 w 77"/>
                <a:gd name="T3" fmla="*/ 36 h 75"/>
                <a:gd name="T4" fmla="*/ 39 w 77"/>
                <a:gd name="T5" fmla="*/ 75 h 75"/>
                <a:gd name="T6" fmla="*/ 77 w 77"/>
                <a:gd name="T7" fmla="*/ 36 h 75"/>
                <a:gd name="T8" fmla="*/ 39 w 77"/>
                <a:gd name="T9" fmla="*/ 0 h 75"/>
                <a:gd name="T10" fmla="*/ 39 w 77"/>
                <a:gd name="T11" fmla="*/ 61 h 75"/>
                <a:gd name="T12" fmla="*/ 14 w 77"/>
                <a:gd name="T13" fmla="*/ 36 h 75"/>
                <a:gd name="T14" fmla="*/ 39 w 77"/>
                <a:gd name="T15" fmla="*/ 13 h 75"/>
                <a:gd name="T16" fmla="*/ 63 w 77"/>
                <a:gd name="T17" fmla="*/ 36 h 75"/>
                <a:gd name="T18" fmla="*/ 39 w 77"/>
                <a:gd name="T19" fmla="*/ 6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7" h="75">
                  <a:moveTo>
                    <a:pt x="39" y="0"/>
                  </a:moveTo>
                  <a:cubicBezTo>
                    <a:pt x="18" y="0"/>
                    <a:pt x="0" y="17"/>
                    <a:pt x="0" y="36"/>
                  </a:cubicBezTo>
                  <a:cubicBezTo>
                    <a:pt x="0" y="58"/>
                    <a:pt x="18" y="75"/>
                    <a:pt x="39" y="75"/>
                  </a:cubicBezTo>
                  <a:cubicBezTo>
                    <a:pt x="59" y="75"/>
                    <a:pt x="77" y="58"/>
                    <a:pt x="77" y="36"/>
                  </a:cubicBezTo>
                  <a:cubicBezTo>
                    <a:pt x="77" y="17"/>
                    <a:pt x="59" y="0"/>
                    <a:pt x="39" y="0"/>
                  </a:cubicBezTo>
                  <a:close/>
                  <a:moveTo>
                    <a:pt x="39" y="61"/>
                  </a:moveTo>
                  <a:cubicBezTo>
                    <a:pt x="26" y="61"/>
                    <a:pt x="14" y="50"/>
                    <a:pt x="14" y="36"/>
                  </a:cubicBezTo>
                  <a:cubicBezTo>
                    <a:pt x="14" y="23"/>
                    <a:pt x="26" y="13"/>
                    <a:pt x="39" y="13"/>
                  </a:cubicBezTo>
                  <a:cubicBezTo>
                    <a:pt x="53" y="13"/>
                    <a:pt x="63" y="23"/>
                    <a:pt x="63" y="36"/>
                  </a:cubicBezTo>
                  <a:cubicBezTo>
                    <a:pt x="63" y="50"/>
                    <a:pt x="53" y="61"/>
                    <a:pt x="39" y="61"/>
                  </a:cubicBezTo>
                  <a:close/>
                </a:path>
              </a:pathLst>
            </a:custGeom>
            <a:grpFill/>
            <a:ln w="0">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09" name="Freeform 71"/>
            <p:cNvSpPr>
              <a:spLocks/>
            </p:cNvSpPr>
            <p:nvPr userDrawn="1"/>
          </p:nvSpPr>
          <p:spPr bwMode="auto">
            <a:xfrm>
              <a:off x="-1246" y="178"/>
              <a:ext cx="17" cy="61"/>
            </a:xfrm>
            <a:custGeom>
              <a:avLst/>
              <a:gdLst>
                <a:gd name="T0" fmla="*/ 0 w 17"/>
                <a:gd name="T1" fmla="*/ 0 h 61"/>
                <a:gd name="T2" fmla="*/ 17 w 17"/>
                <a:gd name="T3" fmla="*/ 0 h 61"/>
                <a:gd name="T4" fmla="*/ 17 w 17"/>
                <a:gd name="T5" fmla="*/ 61 h 61"/>
                <a:gd name="T6" fmla="*/ 0 w 17"/>
                <a:gd name="T7" fmla="*/ 61 h 61"/>
                <a:gd name="T8" fmla="*/ 0 w 17"/>
                <a:gd name="T9" fmla="*/ 0 h 61"/>
                <a:gd name="T10" fmla="*/ 0 w 17"/>
                <a:gd name="T11" fmla="*/ 0 h 61"/>
              </a:gdLst>
              <a:ahLst/>
              <a:cxnLst>
                <a:cxn ang="0">
                  <a:pos x="T0" y="T1"/>
                </a:cxn>
                <a:cxn ang="0">
                  <a:pos x="T2" y="T3"/>
                </a:cxn>
                <a:cxn ang="0">
                  <a:pos x="T4" y="T5"/>
                </a:cxn>
                <a:cxn ang="0">
                  <a:pos x="T6" y="T7"/>
                </a:cxn>
                <a:cxn ang="0">
                  <a:pos x="T8" y="T9"/>
                </a:cxn>
                <a:cxn ang="0">
                  <a:pos x="T10" y="T11"/>
                </a:cxn>
              </a:cxnLst>
              <a:rect l="0" t="0" r="r" b="b"/>
              <a:pathLst>
                <a:path w="17" h="61">
                  <a:moveTo>
                    <a:pt x="0" y="0"/>
                  </a:moveTo>
                  <a:lnTo>
                    <a:pt x="17" y="0"/>
                  </a:lnTo>
                  <a:lnTo>
                    <a:pt x="17" y="61"/>
                  </a:lnTo>
                  <a:lnTo>
                    <a:pt x="0" y="61"/>
                  </a:lnTo>
                  <a:lnTo>
                    <a:pt x="0" y="0"/>
                  </a:lnTo>
                  <a:lnTo>
                    <a:pt x="0" y="0"/>
                  </a:lnTo>
                  <a:close/>
                </a:path>
              </a:pathLst>
            </a:custGeom>
            <a:grpFill/>
            <a:ln w="0">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11" name="Freeform 72"/>
            <p:cNvSpPr>
              <a:spLocks/>
            </p:cNvSpPr>
            <p:nvPr userDrawn="1"/>
          </p:nvSpPr>
          <p:spPr bwMode="auto">
            <a:xfrm>
              <a:off x="-1246" y="362"/>
              <a:ext cx="17" cy="58"/>
            </a:xfrm>
            <a:custGeom>
              <a:avLst/>
              <a:gdLst>
                <a:gd name="T0" fmla="*/ 0 w 17"/>
                <a:gd name="T1" fmla="*/ 0 h 58"/>
                <a:gd name="T2" fmla="*/ 17 w 17"/>
                <a:gd name="T3" fmla="*/ 0 h 58"/>
                <a:gd name="T4" fmla="*/ 17 w 17"/>
                <a:gd name="T5" fmla="*/ 58 h 58"/>
                <a:gd name="T6" fmla="*/ 0 w 17"/>
                <a:gd name="T7" fmla="*/ 58 h 58"/>
                <a:gd name="T8" fmla="*/ 0 w 17"/>
                <a:gd name="T9" fmla="*/ 0 h 58"/>
                <a:gd name="T10" fmla="*/ 0 w 17"/>
                <a:gd name="T11" fmla="*/ 0 h 58"/>
              </a:gdLst>
              <a:ahLst/>
              <a:cxnLst>
                <a:cxn ang="0">
                  <a:pos x="T0" y="T1"/>
                </a:cxn>
                <a:cxn ang="0">
                  <a:pos x="T2" y="T3"/>
                </a:cxn>
                <a:cxn ang="0">
                  <a:pos x="T4" y="T5"/>
                </a:cxn>
                <a:cxn ang="0">
                  <a:pos x="T6" y="T7"/>
                </a:cxn>
                <a:cxn ang="0">
                  <a:pos x="T8" y="T9"/>
                </a:cxn>
                <a:cxn ang="0">
                  <a:pos x="T10" y="T11"/>
                </a:cxn>
              </a:cxnLst>
              <a:rect l="0" t="0" r="r" b="b"/>
              <a:pathLst>
                <a:path w="17" h="58">
                  <a:moveTo>
                    <a:pt x="0" y="0"/>
                  </a:moveTo>
                  <a:lnTo>
                    <a:pt x="17" y="0"/>
                  </a:lnTo>
                  <a:lnTo>
                    <a:pt x="17" y="58"/>
                  </a:lnTo>
                  <a:lnTo>
                    <a:pt x="0" y="58"/>
                  </a:lnTo>
                  <a:lnTo>
                    <a:pt x="0" y="0"/>
                  </a:lnTo>
                  <a:lnTo>
                    <a:pt x="0" y="0"/>
                  </a:lnTo>
                  <a:close/>
                </a:path>
              </a:pathLst>
            </a:custGeom>
            <a:grpFill/>
            <a:ln w="0">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12" name="Freeform 73"/>
            <p:cNvSpPr>
              <a:spLocks/>
            </p:cNvSpPr>
            <p:nvPr userDrawn="1"/>
          </p:nvSpPr>
          <p:spPr bwMode="auto">
            <a:xfrm>
              <a:off x="-1357" y="292"/>
              <a:ext cx="58" cy="15"/>
            </a:xfrm>
            <a:custGeom>
              <a:avLst/>
              <a:gdLst>
                <a:gd name="T0" fmla="*/ 0 w 58"/>
                <a:gd name="T1" fmla="*/ 0 h 15"/>
                <a:gd name="T2" fmla="*/ 58 w 58"/>
                <a:gd name="T3" fmla="*/ 0 h 15"/>
                <a:gd name="T4" fmla="*/ 58 w 58"/>
                <a:gd name="T5" fmla="*/ 15 h 15"/>
                <a:gd name="T6" fmla="*/ 0 w 58"/>
                <a:gd name="T7" fmla="*/ 15 h 15"/>
                <a:gd name="T8" fmla="*/ 0 w 58"/>
                <a:gd name="T9" fmla="*/ 0 h 15"/>
                <a:gd name="T10" fmla="*/ 0 w 58"/>
                <a:gd name="T11" fmla="*/ 0 h 15"/>
              </a:gdLst>
              <a:ahLst/>
              <a:cxnLst>
                <a:cxn ang="0">
                  <a:pos x="T0" y="T1"/>
                </a:cxn>
                <a:cxn ang="0">
                  <a:pos x="T2" y="T3"/>
                </a:cxn>
                <a:cxn ang="0">
                  <a:pos x="T4" y="T5"/>
                </a:cxn>
                <a:cxn ang="0">
                  <a:pos x="T6" y="T7"/>
                </a:cxn>
                <a:cxn ang="0">
                  <a:pos x="T8" y="T9"/>
                </a:cxn>
                <a:cxn ang="0">
                  <a:pos x="T10" y="T11"/>
                </a:cxn>
              </a:cxnLst>
              <a:rect l="0" t="0" r="r" b="b"/>
              <a:pathLst>
                <a:path w="58" h="15">
                  <a:moveTo>
                    <a:pt x="0" y="0"/>
                  </a:moveTo>
                  <a:lnTo>
                    <a:pt x="58" y="0"/>
                  </a:lnTo>
                  <a:lnTo>
                    <a:pt x="58" y="15"/>
                  </a:lnTo>
                  <a:lnTo>
                    <a:pt x="0" y="15"/>
                  </a:lnTo>
                  <a:lnTo>
                    <a:pt x="0" y="0"/>
                  </a:lnTo>
                  <a:lnTo>
                    <a:pt x="0" y="0"/>
                  </a:lnTo>
                  <a:close/>
                </a:path>
              </a:pathLst>
            </a:custGeom>
            <a:grpFill/>
            <a:ln w="0">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13" name="Freeform 74"/>
            <p:cNvSpPr>
              <a:spLocks/>
            </p:cNvSpPr>
            <p:nvPr userDrawn="1"/>
          </p:nvSpPr>
          <p:spPr bwMode="auto">
            <a:xfrm>
              <a:off x="-1177" y="292"/>
              <a:ext cx="58" cy="15"/>
            </a:xfrm>
            <a:custGeom>
              <a:avLst/>
              <a:gdLst>
                <a:gd name="T0" fmla="*/ 0 w 58"/>
                <a:gd name="T1" fmla="*/ 0 h 15"/>
                <a:gd name="T2" fmla="*/ 58 w 58"/>
                <a:gd name="T3" fmla="*/ 0 h 15"/>
                <a:gd name="T4" fmla="*/ 58 w 58"/>
                <a:gd name="T5" fmla="*/ 15 h 15"/>
                <a:gd name="T6" fmla="*/ 0 w 58"/>
                <a:gd name="T7" fmla="*/ 15 h 15"/>
                <a:gd name="T8" fmla="*/ 0 w 58"/>
                <a:gd name="T9" fmla="*/ 0 h 15"/>
                <a:gd name="T10" fmla="*/ 0 w 58"/>
                <a:gd name="T11" fmla="*/ 0 h 15"/>
              </a:gdLst>
              <a:ahLst/>
              <a:cxnLst>
                <a:cxn ang="0">
                  <a:pos x="T0" y="T1"/>
                </a:cxn>
                <a:cxn ang="0">
                  <a:pos x="T2" y="T3"/>
                </a:cxn>
                <a:cxn ang="0">
                  <a:pos x="T4" y="T5"/>
                </a:cxn>
                <a:cxn ang="0">
                  <a:pos x="T6" y="T7"/>
                </a:cxn>
                <a:cxn ang="0">
                  <a:pos x="T8" y="T9"/>
                </a:cxn>
                <a:cxn ang="0">
                  <a:pos x="T10" y="T11"/>
                </a:cxn>
              </a:cxnLst>
              <a:rect l="0" t="0" r="r" b="b"/>
              <a:pathLst>
                <a:path w="58" h="15">
                  <a:moveTo>
                    <a:pt x="0" y="0"/>
                  </a:moveTo>
                  <a:lnTo>
                    <a:pt x="58" y="0"/>
                  </a:lnTo>
                  <a:lnTo>
                    <a:pt x="58" y="15"/>
                  </a:lnTo>
                  <a:lnTo>
                    <a:pt x="0" y="15"/>
                  </a:lnTo>
                  <a:lnTo>
                    <a:pt x="0" y="0"/>
                  </a:lnTo>
                  <a:lnTo>
                    <a:pt x="0" y="0"/>
                  </a:lnTo>
                  <a:close/>
                </a:path>
              </a:pathLst>
            </a:custGeom>
            <a:grpFill/>
            <a:ln w="0">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14" name="Freeform 75"/>
            <p:cNvSpPr>
              <a:spLocks/>
            </p:cNvSpPr>
            <p:nvPr userDrawn="1"/>
          </p:nvSpPr>
          <p:spPr bwMode="auto">
            <a:xfrm>
              <a:off x="-1311" y="228"/>
              <a:ext cx="35" cy="32"/>
            </a:xfrm>
            <a:custGeom>
              <a:avLst/>
              <a:gdLst>
                <a:gd name="T0" fmla="*/ 24 w 35"/>
                <a:gd name="T1" fmla="*/ 32 h 32"/>
                <a:gd name="T2" fmla="*/ 35 w 35"/>
                <a:gd name="T3" fmla="*/ 21 h 32"/>
                <a:gd name="T4" fmla="*/ 12 w 35"/>
                <a:gd name="T5" fmla="*/ 0 h 32"/>
                <a:gd name="T6" fmla="*/ 0 w 35"/>
                <a:gd name="T7" fmla="*/ 10 h 32"/>
                <a:gd name="T8" fmla="*/ 24 w 35"/>
                <a:gd name="T9" fmla="*/ 32 h 32"/>
                <a:gd name="T10" fmla="*/ 24 w 35"/>
                <a:gd name="T11" fmla="*/ 32 h 32"/>
                <a:gd name="T12" fmla="*/ 24 w 35"/>
                <a:gd name="T13" fmla="*/ 32 h 32"/>
              </a:gdLst>
              <a:ahLst/>
              <a:cxnLst>
                <a:cxn ang="0">
                  <a:pos x="T0" y="T1"/>
                </a:cxn>
                <a:cxn ang="0">
                  <a:pos x="T2" y="T3"/>
                </a:cxn>
                <a:cxn ang="0">
                  <a:pos x="T4" y="T5"/>
                </a:cxn>
                <a:cxn ang="0">
                  <a:pos x="T6" y="T7"/>
                </a:cxn>
                <a:cxn ang="0">
                  <a:pos x="T8" y="T9"/>
                </a:cxn>
                <a:cxn ang="0">
                  <a:pos x="T10" y="T11"/>
                </a:cxn>
                <a:cxn ang="0">
                  <a:pos x="T12" y="T13"/>
                </a:cxn>
              </a:cxnLst>
              <a:rect l="0" t="0" r="r" b="b"/>
              <a:pathLst>
                <a:path w="35" h="32">
                  <a:moveTo>
                    <a:pt x="24" y="32"/>
                  </a:moveTo>
                  <a:lnTo>
                    <a:pt x="35" y="21"/>
                  </a:lnTo>
                  <a:lnTo>
                    <a:pt x="12" y="0"/>
                  </a:lnTo>
                  <a:lnTo>
                    <a:pt x="0" y="10"/>
                  </a:lnTo>
                  <a:lnTo>
                    <a:pt x="24" y="32"/>
                  </a:lnTo>
                  <a:lnTo>
                    <a:pt x="24" y="32"/>
                  </a:lnTo>
                  <a:lnTo>
                    <a:pt x="24" y="32"/>
                  </a:lnTo>
                  <a:close/>
                </a:path>
              </a:pathLst>
            </a:custGeom>
            <a:grpFill/>
            <a:ln w="0">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15" name="Freeform 76"/>
            <p:cNvSpPr>
              <a:spLocks/>
            </p:cNvSpPr>
            <p:nvPr userDrawn="1"/>
          </p:nvSpPr>
          <p:spPr bwMode="auto">
            <a:xfrm>
              <a:off x="-1311" y="336"/>
              <a:ext cx="35" cy="35"/>
            </a:xfrm>
            <a:custGeom>
              <a:avLst/>
              <a:gdLst>
                <a:gd name="T0" fmla="*/ 0 w 35"/>
                <a:gd name="T1" fmla="*/ 22 h 35"/>
                <a:gd name="T2" fmla="*/ 12 w 35"/>
                <a:gd name="T3" fmla="*/ 35 h 35"/>
                <a:gd name="T4" fmla="*/ 35 w 35"/>
                <a:gd name="T5" fmla="*/ 9 h 35"/>
                <a:gd name="T6" fmla="*/ 24 w 35"/>
                <a:gd name="T7" fmla="*/ 0 h 35"/>
                <a:gd name="T8" fmla="*/ 0 w 35"/>
                <a:gd name="T9" fmla="*/ 22 h 35"/>
                <a:gd name="T10" fmla="*/ 0 w 35"/>
                <a:gd name="T11" fmla="*/ 22 h 35"/>
                <a:gd name="T12" fmla="*/ 0 w 35"/>
                <a:gd name="T13" fmla="*/ 22 h 35"/>
              </a:gdLst>
              <a:ahLst/>
              <a:cxnLst>
                <a:cxn ang="0">
                  <a:pos x="T0" y="T1"/>
                </a:cxn>
                <a:cxn ang="0">
                  <a:pos x="T2" y="T3"/>
                </a:cxn>
                <a:cxn ang="0">
                  <a:pos x="T4" y="T5"/>
                </a:cxn>
                <a:cxn ang="0">
                  <a:pos x="T6" y="T7"/>
                </a:cxn>
                <a:cxn ang="0">
                  <a:pos x="T8" y="T9"/>
                </a:cxn>
                <a:cxn ang="0">
                  <a:pos x="T10" y="T11"/>
                </a:cxn>
                <a:cxn ang="0">
                  <a:pos x="T12" y="T13"/>
                </a:cxn>
              </a:cxnLst>
              <a:rect l="0" t="0" r="r" b="b"/>
              <a:pathLst>
                <a:path w="35" h="35">
                  <a:moveTo>
                    <a:pt x="0" y="22"/>
                  </a:moveTo>
                  <a:lnTo>
                    <a:pt x="12" y="35"/>
                  </a:lnTo>
                  <a:lnTo>
                    <a:pt x="35" y="9"/>
                  </a:lnTo>
                  <a:lnTo>
                    <a:pt x="24" y="0"/>
                  </a:lnTo>
                  <a:lnTo>
                    <a:pt x="0" y="22"/>
                  </a:lnTo>
                  <a:lnTo>
                    <a:pt x="0" y="22"/>
                  </a:lnTo>
                  <a:lnTo>
                    <a:pt x="0" y="22"/>
                  </a:lnTo>
                  <a:close/>
                </a:path>
              </a:pathLst>
            </a:custGeom>
            <a:grpFill/>
            <a:ln w="0">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16" name="Freeform 77"/>
            <p:cNvSpPr>
              <a:spLocks/>
            </p:cNvSpPr>
            <p:nvPr userDrawn="1"/>
          </p:nvSpPr>
          <p:spPr bwMode="auto">
            <a:xfrm>
              <a:off x="-1200" y="228"/>
              <a:ext cx="35" cy="32"/>
            </a:xfrm>
            <a:custGeom>
              <a:avLst/>
              <a:gdLst>
                <a:gd name="T0" fmla="*/ 35 w 35"/>
                <a:gd name="T1" fmla="*/ 10 h 32"/>
                <a:gd name="T2" fmla="*/ 25 w 35"/>
                <a:gd name="T3" fmla="*/ 0 h 32"/>
                <a:gd name="T4" fmla="*/ 0 w 35"/>
                <a:gd name="T5" fmla="*/ 21 h 32"/>
                <a:gd name="T6" fmla="*/ 11 w 35"/>
                <a:gd name="T7" fmla="*/ 32 h 32"/>
                <a:gd name="T8" fmla="*/ 35 w 35"/>
                <a:gd name="T9" fmla="*/ 10 h 32"/>
                <a:gd name="T10" fmla="*/ 35 w 35"/>
                <a:gd name="T11" fmla="*/ 10 h 32"/>
                <a:gd name="T12" fmla="*/ 35 w 35"/>
                <a:gd name="T13" fmla="*/ 10 h 32"/>
              </a:gdLst>
              <a:ahLst/>
              <a:cxnLst>
                <a:cxn ang="0">
                  <a:pos x="T0" y="T1"/>
                </a:cxn>
                <a:cxn ang="0">
                  <a:pos x="T2" y="T3"/>
                </a:cxn>
                <a:cxn ang="0">
                  <a:pos x="T4" y="T5"/>
                </a:cxn>
                <a:cxn ang="0">
                  <a:pos x="T6" y="T7"/>
                </a:cxn>
                <a:cxn ang="0">
                  <a:pos x="T8" y="T9"/>
                </a:cxn>
                <a:cxn ang="0">
                  <a:pos x="T10" y="T11"/>
                </a:cxn>
                <a:cxn ang="0">
                  <a:pos x="T12" y="T13"/>
                </a:cxn>
              </a:cxnLst>
              <a:rect l="0" t="0" r="r" b="b"/>
              <a:pathLst>
                <a:path w="35" h="32">
                  <a:moveTo>
                    <a:pt x="35" y="10"/>
                  </a:moveTo>
                  <a:lnTo>
                    <a:pt x="25" y="0"/>
                  </a:lnTo>
                  <a:lnTo>
                    <a:pt x="0" y="21"/>
                  </a:lnTo>
                  <a:lnTo>
                    <a:pt x="11" y="32"/>
                  </a:lnTo>
                  <a:lnTo>
                    <a:pt x="35" y="10"/>
                  </a:lnTo>
                  <a:lnTo>
                    <a:pt x="35" y="10"/>
                  </a:lnTo>
                  <a:lnTo>
                    <a:pt x="35" y="10"/>
                  </a:lnTo>
                  <a:close/>
                </a:path>
              </a:pathLst>
            </a:custGeom>
            <a:grpFill/>
            <a:ln w="0">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17" name="Freeform 78"/>
            <p:cNvSpPr>
              <a:spLocks/>
            </p:cNvSpPr>
            <p:nvPr userDrawn="1"/>
          </p:nvSpPr>
          <p:spPr bwMode="auto">
            <a:xfrm>
              <a:off x="-1200" y="336"/>
              <a:ext cx="35" cy="35"/>
            </a:xfrm>
            <a:custGeom>
              <a:avLst/>
              <a:gdLst>
                <a:gd name="T0" fmla="*/ 0 w 35"/>
                <a:gd name="T1" fmla="*/ 9 h 35"/>
                <a:gd name="T2" fmla="*/ 25 w 35"/>
                <a:gd name="T3" fmla="*/ 35 h 35"/>
                <a:gd name="T4" fmla="*/ 35 w 35"/>
                <a:gd name="T5" fmla="*/ 22 h 35"/>
                <a:gd name="T6" fmla="*/ 11 w 35"/>
                <a:gd name="T7" fmla="*/ 0 h 35"/>
                <a:gd name="T8" fmla="*/ 0 w 35"/>
                <a:gd name="T9" fmla="*/ 9 h 35"/>
                <a:gd name="T10" fmla="*/ 0 w 35"/>
                <a:gd name="T11" fmla="*/ 9 h 35"/>
                <a:gd name="T12" fmla="*/ 0 w 35"/>
                <a:gd name="T13" fmla="*/ 9 h 35"/>
              </a:gdLst>
              <a:ahLst/>
              <a:cxnLst>
                <a:cxn ang="0">
                  <a:pos x="T0" y="T1"/>
                </a:cxn>
                <a:cxn ang="0">
                  <a:pos x="T2" y="T3"/>
                </a:cxn>
                <a:cxn ang="0">
                  <a:pos x="T4" y="T5"/>
                </a:cxn>
                <a:cxn ang="0">
                  <a:pos x="T6" y="T7"/>
                </a:cxn>
                <a:cxn ang="0">
                  <a:pos x="T8" y="T9"/>
                </a:cxn>
                <a:cxn ang="0">
                  <a:pos x="T10" y="T11"/>
                </a:cxn>
                <a:cxn ang="0">
                  <a:pos x="T12" y="T13"/>
                </a:cxn>
              </a:cxnLst>
              <a:rect l="0" t="0" r="r" b="b"/>
              <a:pathLst>
                <a:path w="35" h="35">
                  <a:moveTo>
                    <a:pt x="0" y="9"/>
                  </a:moveTo>
                  <a:lnTo>
                    <a:pt x="25" y="35"/>
                  </a:lnTo>
                  <a:lnTo>
                    <a:pt x="35" y="22"/>
                  </a:lnTo>
                  <a:lnTo>
                    <a:pt x="11" y="0"/>
                  </a:lnTo>
                  <a:lnTo>
                    <a:pt x="0" y="9"/>
                  </a:lnTo>
                  <a:lnTo>
                    <a:pt x="0" y="9"/>
                  </a:lnTo>
                  <a:lnTo>
                    <a:pt x="0" y="9"/>
                  </a:lnTo>
                  <a:close/>
                </a:path>
              </a:pathLst>
            </a:custGeom>
            <a:grpFill/>
            <a:ln w="0">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18" name="Freeform 79"/>
            <p:cNvSpPr>
              <a:spLocks/>
            </p:cNvSpPr>
            <p:nvPr userDrawn="1"/>
          </p:nvSpPr>
          <p:spPr bwMode="auto">
            <a:xfrm>
              <a:off x="-1101" y="207"/>
              <a:ext cx="29" cy="41"/>
            </a:xfrm>
            <a:custGeom>
              <a:avLst/>
              <a:gdLst>
                <a:gd name="T0" fmla="*/ 26 w 26"/>
                <a:gd name="T1" fmla="*/ 32 h 36"/>
                <a:gd name="T2" fmla="*/ 12 w 26"/>
                <a:gd name="T3" fmla="*/ 0 h 36"/>
                <a:gd name="T4" fmla="*/ 0 w 26"/>
                <a:gd name="T5" fmla="*/ 8 h 36"/>
                <a:gd name="T6" fmla="*/ 14 w 26"/>
                <a:gd name="T7" fmla="*/ 36 h 36"/>
                <a:gd name="T8" fmla="*/ 26 w 26"/>
                <a:gd name="T9" fmla="*/ 32 h 36"/>
                <a:gd name="T10" fmla="*/ 26 w 26"/>
                <a:gd name="T11" fmla="*/ 32 h 36"/>
              </a:gdLst>
              <a:ahLst/>
              <a:cxnLst>
                <a:cxn ang="0">
                  <a:pos x="T0" y="T1"/>
                </a:cxn>
                <a:cxn ang="0">
                  <a:pos x="T2" y="T3"/>
                </a:cxn>
                <a:cxn ang="0">
                  <a:pos x="T4" y="T5"/>
                </a:cxn>
                <a:cxn ang="0">
                  <a:pos x="T6" y="T7"/>
                </a:cxn>
                <a:cxn ang="0">
                  <a:pos x="T8" y="T9"/>
                </a:cxn>
                <a:cxn ang="0">
                  <a:pos x="T10" y="T11"/>
                </a:cxn>
              </a:cxnLst>
              <a:rect l="0" t="0" r="r" b="b"/>
              <a:pathLst>
                <a:path w="26" h="36">
                  <a:moveTo>
                    <a:pt x="26" y="32"/>
                  </a:moveTo>
                  <a:cubicBezTo>
                    <a:pt x="22" y="22"/>
                    <a:pt x="18" y="10"/>
                    <a:pt x="12" y="0"/>
                  </a:cubicBezTo>
                  <a:cubicBezTo>
                    <a:pt x="0" y="8"/>
                    <a:pt x="0" y="8"/>
                    <a:pt x="0" y="8"/>
                  </a:cubicBezTo>
                  <a:cubicBezTo>
                    <a:pt x="6" y="16"/>
                    <a:pt x="10" y="26"/>
                    <a:pt x="14" y="36"/>
                  </a:cubicBezTo>
                  <a:cubicBezTo>
                    <a:pt x="26" y="32"/>
                    <a:pt x="26" y="32"/>
                    <a:pt x="26" y="32"/>
                  </a:cubicBezTo>
                  <a:cubicBezTo>
                    <a:pt x="26" y="32"/>
                    <a:pt x="26" y="32"/>
                    <a:pt x="26" y="32"/>
                  </a:cubicBezTo>
                  <a:close/>
                </a:path>
              </a:pathLst>
            </a:custGeom>
            <a:grpFill/>
            <a:ln w="0">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19" name="Freeform 80"/>
            <p:cNvSpPr>
              <a:spLocks/>
            </p:cNvSpPr>
            <p:nvPr userDrawn="1"/>
          </p:nvSpPr>
          <p:spPr bwMode="auto">
            <a:xfrm>
              <a:off x="-1191" y="132"/>
              <a:ext cx="40" cy="29"/>
            </a:xfrm>
            <a:custGeom>
              <a:avLst/>
              <a:gdLst>
                <a:gd name="T0" fmla="*/ 36 w 36"/>
                <a:gd name="T1" fmla="*/ 14 h 26"/>
                <a:gd name="T2" fmla="*/ 4 w 36"/>
                <a:gd name="T3" fmla="*/ 0 h 26"/>
                <a:gd name="T4" fmla="*/ 0 w 36"/>
                <a:gd name="T5" fmla="*/ 12 h 26"/>
                <a:gd name="T6" fmla="*/ 28 w 36"/>
                <a:gd name="T7" fmla="*/ 26 h 26"/>
                <a:gd name="T8" fmla="*/ 36 w 36"/>
                <a:gd name="T9" fmla="*/ 14 h 26"/>
                <a:gd name="T10" fmla="*/ 36 w 36"/>
                <a:gd name="T11" fmla="*/ 14 h 26"/>
              </a:gdLst>
              <a:ahLst/>
              <a:cxnLst>
                <a:cxn ang="0">
                  <a:pos x="T0" y="T1"/>
                </a:cxn>
                <a:cxn ang="0">
                  <a:pos x="T2" y="T3"/>
                </a:cxn>
                <a:cxn ang="0">
                  <a:pos x="T4" y="T5"/>
                </a:cxn>
                <a:cxn ang="0">
                  <a:pos x="T6" y="T7"/>
                </a:cxn>
                <a:cxn ang="0">
                  <a:pos x="T8" y="T9"/>
                </a:cxn>
                <a:cxn ang="0">
                  <a:pos x="T10" y="T11"/>
                </a:cxn>
              </a:cxnLst>
              <a:rect l="0" t="0" r="r" b="b"/>
              <a:pathLst>
                <a:path w="36" h="26">
                  <a:moveTo>
                    <a:pt x="36" y="14"/>
                  </a:moveTo>
                  <a:cubicBezTo>
                    <a:pt x="25" y="8"/>
                    <a:pt x="15" y="2"/>
                    <a:pt x="4" y="0"/>
                  </a:cubicBezTo>
                  <a:cubicBezTo>
                    <a:pt x="0" y="12"/>
                    <a:pt x="0" y="12"/>
                    <a:pt x="0" y="12"/>
                  </a:cubicBezTo>
                  <a:cubicBezTo>
                    <a:pt x="9" y="16"/>
                    <a:pt x="19" y="20"/>
                    <a:pt x="28" y="26"/>
                  </a:cubicBezTo>
                  <a:cubicBezTo>
                    <a:pt x="36" y="14"/>
                    <a:pt x="36" y="14"/>
                    <a:pt x="36" y="14"/>
                  </a:cubicBezTo>
                  <a:cubicBezTo>
                    <a:pt x="36" y="14"/>
                    <a:pt x="36" y="14"/>
                    <a:pt x="36" y="14"/>
                  </a:cubicBezTo>
                  <a:close/>
                </a:path>
              </a:pathLst>
            </a:custGeom>
            <a:grpFill/>
            <a:ln w="0">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20" name="Freeform 81"/>
            <p:cNvSpPr>
              <a:spLocks/>
            </p:cNvSpPr>
            <p:nvPr userDrawn="1"/>
          </p:nvSpPr>
          <p:spPr bwMode="auto">
            <a:xfrm>
              <a:off x="-1142" y="161"/>
              <a:ext cx="38" cy="37"/>
            </a:xfrm>
            <a:custGeom>
              <a:avLst/>
              <a:gdLst>
                <a:gd name="T0" fmla="*/ 33 w 33"/>
                <a:gd name="T1" fmla="*/ 23 h 33"/>
                <a:gd name="T2" fmla="*/ 10 w 33"/>
                <a:gd name="T3" fmla="*/ 0 h 33"/>
                <a:gd name="T4" fmla="*/ 0 w 33"/>
                <a:gd name="T5" fmla="*/ 10 h 33"/>
                <a:gd name="T6" fmla="*/ 23 w 33"/>
                <a:gd name="T7" fmla="*/ 33 h 33"/>
                <a:gd name="T8" fmla="*/ 33 w 33"/>
                <a:gd name="T9" fmla="*/ 23 h 33"/>
                <a:gd name="T10" fmla="*/ 33 w 33"/>
                <a:gd name="T11" fmla="*/ 23 h 33"/>
              </a:gdLst>
              <a:ahLst/>
              <a:cxnLst>
                <a:cxn ang="0">
                  <a:pos x="T0" y="T1"/>
                </a:cxn>
                <a:cxn ang="0">
                  <a:pos x="T2" y="T3"/>
                </a:cxn>
                <a:cxn ang="0">
                  <a:pos x="T4" y="T5"/>
                </a:cxn>
                <a:cxn ang="0">
                  <a:pos x="T6" y="T7"/>
                </a:cxn>
                <a:cxn ang="0">
                  <a:pos x="T8" y="T9"/>
                </a:cxn>
                <a:cxn ang="0">
                  <a:pos x="T10" y="T11"/>
                </a:cxn>
              </a:cxnLst>
              <a:rect l="0" t="0" r="r" b="b"/>
              <a:pathLst>
                <a:path w="33" h="33">
                  <a:moveTo>
                    <a:pt x="33" y="23"/>
                  </a:moveTo>
                  <a:cubicBezTo>
                    <a:pt x="27" y="16"/>
                    <a:pt x="17" y="6"/>
                    <a:pt x="10" y="0"/>
                  </a:cubicBezTo>
                  <a:cubicBezTo>
                    <a:pt x="0" y="10"/>
                    <a:pt x="0" y="10"/>
                    <a:pt x="0" y="10"/>
                  </a:cubicBezTo>
                  <a:cubicBezTo>
                    <a:pt x="10" y="16"/>
                    <a:pt x="17" y="23"/>
                    <a:pt x="23" y="33"/>
                  </a:cubicBezTo>
                  <a:cubicBezTo>
                    <a:pt x="33" y="23"/>
                    <a:pt x="33" y="23"/>
                    <a:pt x="33" y="23"/>
                  </a:cubicBezTo>
                  <a:cubicBezTo>
                    <a:pt x="33" y="23"/>
                    <a:pt x="33" y="23"/>
                    <a:pt x="33" y="23"/>
                  </a:cubicBezTo>
                  <a:close/>
                </a:path>
              </a:pathLst>
            </a:custGeom>
            <a:grpFill/>
            <a:ln w="0">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21" name="Freeform 82"/>
            <p:cNvSpPr>
              <a:spLocks/>
            </p:cNvSpPr>
            <p:nvPr userDrawn="1"/>
          </p:nvSpPr>
          <p:spPr bwMode="auto">
            <a:xfrm>
              <a:off x="-1250" y="123"/>
              <a:ext cx="41" cy="18"/>
            </a:xfrm>
            <a:custGeom>
              <a:avLst/>
              <a:gdLst>
                <a:gd name="T0" fmla="*/ 34 w 36"/>
                <a:gd name="T1" fmla="*/ 16 h 16"/>
                <a:gd name="T2" fmla="*/ 36 w 36"/>
                <a:gd name="T3" fmla="*/ 2 h 16"/>
                <a:gd name="T4" fmla="*/ 0 w 36"/>
                <a:gd name="T5" fmla="*/ 2 h 16"/>
                <a:gd name="T6" fmla="*/ 0 w 36"/>
                <a:gd name="T7" fmla="*/ 14 h 16"/>
                <a:gd name="T8" fmla="*/ 34 w 36"/>
                <a:gd name="T9" fmla="*/ 16 h 16"/>
              </a:gdLst>
              <a:ahLst/>
              <a:cxnLst>
                <a:cxn ang="0">
                  <a:pos x="T0" y="T1"/>
                </a:cxn>
                <a:cxn ang="0">
                  <a:pos x="T2" y="T3"/>
                </a:cxn>
                <a:cxn ang="0">
                  <a:pos x="T4" y="T5"/>
                </a:cxn>
                <a:cxn ang="0">
                  <a:pos x="T6" y="T7"/>
                </a:cxn>
                <a:cxn ang="0">
                  <a:pos x="T8" y="T9"/>
                </a:cxn>
              </a:cxnLst>
              <a:rect l="0" t="0" r="r" b="b"/>
              <a:pathLst>
                <a:path w="36" h="16">
                  <a:moveTo>
                    <a:pt x="34" y="16"/>
                  </a:moveTo>
                  <a:cubicBezTo>
                    <a:pt x="36" y="2"/>
                    <a:pt x="36" y="2"/>
                    <a:pt x="36" y="2"/>
                  </a:cubicBezTo>
                  <a:cubicBezTo>
                    <a:pt x="24" y="0"/>
                    <a:pt x="12" y="0"/>
                    <a:pt x="0" y="2"/>
                  </a:cubicBezTo>
                  <a:cubicBezTo>
                    <a:pt x="0" y="14"/>
                    <a:pt x="0" y="14"/>
                    <a:pt x="0" y="14"/>
                  </a:cubicBezTo>
                  <a:cubicBezTo>
                    <a:pt x="12" y="14"/>
                    <a:pt x="22" y="14"/>
                    <a:pt x="34" y="16"/>
                  </a:cubicBezTo>
                  <a:close/>
                </a:path>
              </a:pathLst>
            </a:custGeom>
            <a:grpFill/>
            <a:ln w="0">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22" name="Freeform 83"/>
            <p:cNvSpPr>
              <a:spLocks/>
            </p:cNvSpPr>
            <p:nvPr userDrawn="1"/>
          </p:nvSpPr>
          <p:spPr bwMode="auto">
            <a:xfrm>
              <a:off x="-1092" y="327"/>
              <a:ext cx="26" cy="40"/>
            </a:xfrm>
            <a:custGeom>
              <a:avLst/>
              <a:gdLst>
                <a:gd name="T0" fmla="*/ 0 w 23"/>
                <a:gd name="T1" fmla="*/ 32 h 36"/>
                <a:gd name="T2" fmla="*/ 13 w 23"/>
                <a:gd name="T3" fmla="*/ 36 h 36"/>
                <a:gd name="T4" fmla="*/ 23 w 23"/>
                <a:gd name="T5" fmla="*/ 2 h 36"/>
                <a:gd name="T6" fmla="*/ 9 w 23"/>
                <a:gd name="T7" fmla="*/ 0 h 36"/>
                <a:gd name="T8" fmla="*/ 0 w 23"/>
                <a:gd name="T9" fmla="*/ 32 h 36"/>
              </a:gdLst>
              <a:ahLst/>
              <a:cxnLst>
                <a:cxn ang="0">
                  <a:pos x="T0" y="T1"/>
                </a:cxn>
                <a:cxn ang="0">
                  <a:pos x="T2" y="T3"/>
                </a:cxn>
                <a:cxn ang="0">
                  <a:pos x="T4" y="T5"/>
                </a:cxn>
                <a:cxn ang="0">
                  <a:pos x="T6" y="T7"/>
                </a:cxn>
                <a:cxn ang="0">
                  <a:pos x="T8" y="T9"/>
                </a:cxn>
              </a:cxnLst>
              <a:rect l="0" t="0" r="r" b="b"/>
              <a:pathLst>
                <a:path w="23" h="36">
                  <a:moveTo>
                    <a:pt x="0" y="32"/>
                  </a:moveTo>
                  <a:cubicBezTo>
                    <a:pt x="13" y="36"/>
                    <a:pt x="13" y="36"/>
                    <a:pt x="13" y="36"/>
                  </a:cubicBezTo>
                  <a:cubicBezTo>
                    <a:pt x="17" y="26"/>
                    <a:pt x="21" y="14"/>
                    <a:pt x="23" y="2"/>
                  </a:cubicBezTo>
                  <a:cubicBezTo>
                    <a:pt x="9" y="0"/>
                    <a:pt x="9" y="0"/>
                    <a:pt x="9" y="0"/>
                  </a:cubicBezTo>
                  <a:cubicBezTo>
                    <a:pt x="7" y="10"/>
                    <a:pt x="5" y="22"/>
                    <a:pt x="0" y="32"/>
                  </a:cubicBezTo>
                  <a:close/>
                </a:path>
              </a:pathLst>
            </a:custGeom>
            <a:grpFill/>
            <a:ln w="0">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23" name="Freeform 84"/>
            <p:cNvSpPr>
              <a:spLocks/>
            </p:cNvSpPr>
            <p:nvPr userDrawn="1"/>
          </p:nvSpPr>
          <p:spPr bwMode="auto">
            <a:xfrm>
              <a:off x="-1081" y="268"/>
              <a:ext cx="17" cy="41"/>
            </a:xfrm>
            <a:custGeom>
              <a:avLst/>
              <a:gdLst>
                <a:gd name="T0" fmla="*/ 0 w 15"/>
                <a:gd name="T1" fmla="*/ 2 h 36"/>
                <a:gd name="T2" fmla="*/ 2 w 15"/>
                <a:gd name="T3" fmla="*/ 28 h 36"/>
                <a:gd name="T4" fmla="*/ 2 w 15"/>
                <a:gd name="T5" fmla="*/ 34 h 36"/>
                <a:gd name="T6" fmla="*/ 15 w 15"/>
                <a:gd name="T7" fmla="*/ 36 h 36"/>
                <a:gd name="T8" fmla="*/ 15 w 15"/>
                <a:gd name="T9" fmla="*/ 28 h 36"/>
                <a:gd name="T10" fmla="*/ 13 w 15"/>
                <a:gd name="T11" fmla="*/ 0 h 36"/>
                <a:gd name="T12" fmla="*/ 0 w 15"/>
                <a:gd name="T13" fmla="*/ 2 h 36"/>
                <a:gd name="T14" fmla="*/ 0 w 15"/>
                <a:gd name="T15" fmla="*/ 2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36">
                  <a:moveTo>
                    <a:pt x="0" y="2"/>
                  </a:moveTo>
                  <a:cubicBezTo>
                    <a:pt x="2" y="10"/>
                    <a:pt x="2" y="20"/>
                    <a:pt x="2" y="28"/>
                  </a:cubicBezTo>
                  <a:cubicBezTo>
                    <a:pt x="2" y="30"/>
                    <a:pt x="2" y="32"/>
                    <a:pt x="2" y="34"/>
                  </a:cubicBezTo>
                  <a:cubicBezTo>
                    <a:pt x="15" y="36"/>
                    <a:pt x="15" y="36"/>
                    <a:pt x="15" y="36"/>
                  </a:cubicBezTo>
                  <a:cubicBezTo>
                    <a:pt x="15" y="32"/>
                    <a:pt x="15" y="30"/>
                    <a:pt x="15" y="28"/>
                  </a:cubicBezTo>
                  <a:cubicBezTo>
                    <a:pt x="15" y="18"/>
                    <a:pt x="15" y="8"/>
                    <a:pt x="13" y="0"/>
                  </a:cubicBezTo>
                  <a:cubicBezTo>
                    <a:pt x="0" y="2"/>
                    <a:pt x="0" y="2"/>
                    <a:pt x="0" y="2"/>
                  </a:cubicBezTo>
                  <a:cubicBezTo>
                    <a:pt x="0" y="2"/>
                    <a:pt x="0" y="2"/>
                    <a:pt x="0" y="2"/>
                  </a:cubicBezTo>
                  <a:close/>
                </a:path>
              </a:pathLst>
            </a:custGeom>
            <a:grpFill/>
            <a:ln w="0">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24" name="Freeform 85"/>
            <p:cNvSpPr>
              <a:spLocks/>
            </p:cNvSpPr>
            <p:nvPr userDrawn="1"/>
          </p:nvSpPr>
          <p:spPr bwMode="auto">
            <a:xfrm>
              <a:off x="-1121" y="382"/>
              <a:ext cx="35" cy="38"/>
            </a:xfrm>
            <a:custGeom>
              <a:avLst/>
              <a:gdLst>
                <a:gd name="T0" fmla="*/ 0 w 31"/>
                <a:gd name="T1" fmla="*/ 24 h 34"/>
                <a:gd name="T2" fmla="*/ 9 w 31"/>
                <a:gd name="T3" fmla="*/ 34 h 34"/>
                <a:gd name="T4" fmla="*/ 31 w 31"/>
                <a:gd name="T5" fmla="*/ 7 h 34"/>
                <a:gd name="T6" fmla="*/ 19 w 31"/>
                <a:gd name="T7" fmla="*/ 0 h 34"/>
                <a:gd name="T8" fmla="*/ 0 w 31"/>
                <a:gd name="T9" fmla="*/ 24 h 34"/>
              </a:gdLst>
              <a:ahLst/>
              <a:cxnLst>
                <a:cxn ang="0">
                  <a:pos x="T0" y="T1"/>
                </a:cxn>
                <a:cxn ang="0">
                  <a:pos x="T2" y="T3"/>
                </a:cxn>
                <a:cxn ang="0">
                  <a:pos x="T4" y="T5"/>
                </a:cxn>
                <a:cxn ang="0">
                  <a:pos x="T6" y="T7"/>
                </a:cxn>
                <a:cxn ang="0">
                  <a:pos x="T8" y="T9"/>
                </a:cxn>
              </a:cxnLst>
              <a:rect l="0" t="0" r="r" b="b"/>
              <a:pathLst>
                <a:path w="31" h="34">
                  <a:moveTo>
                    <a:pt x="0" y="24"/>
                  </a:moveTo>
                  <a:cubicBezTo>
                    <a:pt x="9" y="34"/>
                    <a:pt x="9" y="34"/>
                    <a:pt x="9" y="34"/>
                  </a:cubicBezTo>
                  <a:cubicBezTo>
                    <a:pt x="17" y="26"/>
                    <a:pt x="25" y="17"/>
                    <a:pt x="31" y="7"/>
                  </a:cubicBezTo>
                  <a:cubicBezTo>
                    <a:pt x="19" y="0"/>
                    <a:pt x="19" y="0"/>
                    <a:pt x="19" y="0"/>
                  </a:cubicBezTo>
                  <a:cubicBezTo>
                    <a:pt x="13" y="9"/>
                    <a:pt x="7" y="17"/>
                    <a:pt x="0" y="24"/>
                  </a:cubicBezTo>
                  <a:close/>
                </a:path>
              </a:pathLst>
            </a:custGeom>
            <a:grpFill/>
            <a:ln w="0">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25" name="Freeform 86"/>
            <p:cNvSpPr>
              <a:spLocks/>
            </p:cNvSpPr>
            <p:nvPr userDrawn="1"/>
          </p:nvSpPr>
          <p:spPr bwMode="auto">
            <a:xfrm>
              <a:off x="-1311" y="126"/>
              <a:ext cx="39" cy="30"/>
            </a:xfrm>
            <a:custGeom>
              <a:avLst/>
              <a:gdLst>
                <a:gd name="T0" fmla="*/ 34 w 34"/>
                <a:gd name="T1" fmla="*/ 15 h 26"/>
                <a:gd name="T2" fmla="*/ 32 w 34"/>
                <a:gd name="T3" fmla="*/ 0 h 26"/>
                <a:gd name="T4" fmla="*/ 0 w 34"/>
                <a:gd name="T5" fmla="*/ 13 h 26"/>
                <a:gd name="T6" fmla="*/ 6 w 34"/>
                <a:gd name="T7" fmla="*/ 26 h 26"/>
                <a:gd name="T8" fmla="*/ 34 w 34"/>
                <a:gd name="T9" fmla="*/ 15 h 26"/>
              </a:gdLst>
              <a:ahLst/>
              <a:cxnLst>
                <a:cxn ang="0">
                  <a:pos x="T0" y="T1"/>
                </a:cxn>
                <a:cxn ang="0">
                  <a:pos x="T2" y="T3"/>
                </a:cxn>
                <a:cxn ang="0">
                  <a:pos x="T4" y="T5"/>
                </a:cxn>
                <a:cxn ang="0">
                  <a:pos x="T6" y="T7"/>
                </a:cxn>
                <a:cxn ang="0">
                  <a:pos x="T8" y="T9"/>
                </a:cxn>
              </a:cxnLst>
              <a:rect l="0" t="0" r="r" b="b"/>
              <a:pathLst>
                <a:path w="34" h="26">
                  <a:moveTo>
                    <a:pt x="34" y="15"/>
                  </a:moveTo>
                  <a:cubicBezTo>
                    <a:pt x="32" y="0"/>
                    <a:pt x="32" y="0"/>
                    <a:pt x="32" y="0"/>
                  </a:cubicBezTo>
                  <a:cubicBezTo>
                    <a:pt x="20" y="2"/>
                    <a:pt x="9" y="6"/>
                    <a:pt x="0" y="13"/>
                  </a:cubicBezTo>
                  <a:cubicBezTo>
                    <a:pt x="6" y="26"/>
                    <a:pt x="6" y="26"/>
                    <a:pt x="6" y="26"/>
                  </a:cubicBezTo>
                  <a:cubicBezTo>
                    <a:pt x="15" y="21"/>
                    <a:pt x="24" y="17"/>
                    <a:pt x="34" y="15"/>
                  </a:cubicBezTo>
                  <a:close/>
                </a:path>
              </a:pathLst>
            </a:custGeom>
            <a:grpFill/>
            <a:ln w="0">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26" name="Freeform 87"/>
            <p:cNvSpPr>
              <a:spLocks/>
            </p:cNvSpPr>
            <p:nvPr userDrawn="1"/>
          </p:nvSpPr>
          <p:spPr bwMode="auto">
            <a:xfrm>
              <a:off x="-1360" y="152"/>
              <a:ext cx="35" cy="32"/>
            </a:xfrm>
            <a:custGeom>
              <a:avLst/>
              <a:gdLst>
                <a:gd name="T0" fmla="*/ 31 w 31"/>
                <a:gd name="T1" fmla="*/ 11 h 28"/>
                <a:gd name="T2" fmla="*/ 25 w 31"/>
                <a:gd name="T3" fmla="*/ 0 h 28"/>
                <a:gd name="T4" fmla="*/ 0 w 31"/>
                <a:gd name="T5" fmla="*/ 19 h 28"/>
                <a:gd name="T6" fmla="*/ 10 w 31"/>
                <a:gd name="T7" fmla="*/ 28 h 28"/>
                <a:gd name="T8" fmla="*/ 31 w 31"/>
                <a:gd name="T9" fmla="*/ 11 h 28"/>
              </a:gdLst>
              <a:ahLst/>
              <a:cxnLst>
                <a:cxn ang="0">
                  <a:pos x="T0" y="T1"/>
                </a:cxn>
                <a:cxn ang="0">
                  <a:pos x="T2" y="T3"/>
                </a:cxn>
                <a:cxn ang="0">
                  <a:pos x="T4" y="T5"/>
                </a:cxn>
                <a:cxn ang="0">
                  <a:pos x="T6" y="T7"/>
                </a:cxn>
                <a:cxn ang="0">
                  <a:pos x="T8" y="T9"/>
                </a:cxn>
              </a:cxnLst>
              <a:rect l="0" t="0" r="r" b="b"/>
              <a:pathLst>
                <a:path w="31" h="28">
                  <a:moveTo>
                    <a:pt x="31" y="11"/>
                  </a:moveTo>
                  <a:cubicBezTo>
                    <a:pt x="25" y="0"/>
                    <a:pt x="25" y="0"/>
                    <a:pt x="25" y="0"/>
                  </a:cubicBezTo>
                  <a:cubicBezTo>
                    <a:pt x="16" y="6"/>
                    <a:pt x="8" y="11"/>
                    <a:pt x="0" y="19"/>
                  </a:cubicBezTo>
                  <a:cubicBezTo>
                    <a:pt x="10" y="28"/>
                    <a:pt x="10" y="28"/>
                    <a:pt x="10" y="28"/>
                  </a:cubicBezTo>
                  <a:cubicBezTo>
                    <a:pt x="18" y="23"/>
                    <a:pt x="23" y="15"/>
                    <a:pt x="31" y="11"/>
                  </a:cubicBezTo>
                  <a:close/>
                </a:path>
              </a:pathLst>
            </a:custGeom>
            <a:grpFill/>
            <a:ln w="0">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27" name="Freeform 88"/>
            <p:cNvSpPr>
              <a:spLocks/>
            </p:cNvSpPr>
            <p:nvPr userDrawn="1"/>
          </p:nvSpPr>
          <p:spPr bwMode="auto">
            <a:xfrm>
              <a:off x="-2264" y="1072"/>
              <a:ext cx="27" cy="43"/>
            </a:xfrm>
            <a:custGeom>
              <a:avLst/>
              <a:gdLst>
                <a:gd name="T0" fmla="*/ 0 w 24"/>
                <a:gd name="T1" fmla="*/ 36 h 38"/>
                <a:gd name="T2" fmla="*/ 14 w 24"/>
                <a:gd name="T3" fmla="*/ 38 h 38"/>
                <a:gd name="T4" fmla="*/ 22 w 24"/>
                <a:gd name="T5" fmla="*/ 6 h 38"/>
                <a:gd name="T6" fmla="*/ 22 w 24"/>
                <a:gd name="T7" fmla="*/ 6 h 38"/>
                <a:gd name="T8" fmla="*/ 24 w 24"/>
                <a:gd name="T9" fmla="*/ 4 h 38"/>
                <a:gd name="T10" fmla="*/ 10 w 24"/>
                <a:gd name="T11" fmla="*/ 0 h 38"/>
                <a:gd name="T12" fmla="*/ 0 w 24"/>
                <a:gd name="T13" fmla="*/ 34 h 38"/>
                <a:gd name="T14" fmla="*/ 0 w 24"/>
                <a:gd name="T15" fmla="*/ 34 h 38"/>
                <a:gd name="T16" fmla="*/ 0 w 24"/>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38">
                  <a:moveTo>
                    <a:pt x="0" y="36"/>
                  </a:moveTo>
                  <a:cubicBezTo>
                    <a:pt x="14" y="38"/>
                    <a:pt x="14" y="38"/>
                    <a:pt x="14" y="38"/>
                  </a:cubicBezTo>
                  <a:cubicBezTo>
                    <a:pt x="16" y="28"/>
                    <a:pt x="18" y="16"/>
                    <a:pt x="22" y="6"/>
                  </a:cubicBezTo>
                  <a:cubicBezTo>
                    <a:pt x="22" y="6"/>
                    <a:pt x="22" y="6"/>
                    <a:pt x="22" y="6"/>
                  </a:cubicBezTo>
                  <a:cubicBezTo>
                    <a:pt x="22" y="6"/>
                    <a:pt x="22" y="6"/>
                    <a:pt x="24" y="4"/>
                  </a:cubicBezTo>
                  <a:cubicBezTo>
                    <a:pt x="10" y="0"/>
                    <a:pt x="10" y="0"/>
                    <a:pt x="10" y="0"/>
                  </a:cubicBezTo>
                  <a:cubicBezTo>
                    <a:pt x="6" y="10"/>
                    <a:pt x="2" y="22"/>
                    <a:pt x="0" y="34"/>
                  </a:cubicBezTo>
                  <a:cubicBezTo>
                    <a:pt x="0" y="34"/>
                    <a:pt x="0" y="34"/>
                    <a:pt x="0" y="34"/>
                  </a:cubicBezTo>
                  <a:cubicBezTo>
                    <a:pt x="0" y="34"/>
                    <a:pt x="0" y="34"/>
                    <a:pt x="0" y="36"/>
                  </a:cubicBezTo>
                  <a:close/>
                </a:path>
              </a:pathLst>
            </a:custGeom>
            <a:grpFill/>
            <a:ln w="0">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28" name="Freeform 89"/>
            <p:cNvSpPr>
              <a:spLocks/>
            </p:cNvSpPr>
            <p:nvPr userDrawn="1"/>
          </p:nvSpPr>
          <p:spPr bwMode="auto">
            <a:xfrm>
              <a:off x="-2235" y="1243"/>
              <a:ext cx="44" cy="41"/>
            </a:xfrm>
            <a:custGeom>
              <a:avLst/>
              <a:gdLst>
                <a:gd name="T0" fmla="*/ 14 w 39"/>
                <a:gd name="T1" fmla="*/ 2 h 36"/>
                <a:gd name="T2" fmla="*/ 10 w 39"/>
                <a:gd name="T3" fmla="*/ 0 h 36"/>
                <a:gd name="T4" fmla="*/ 0 w 39"/>
                <a:gd name="T5" fmla="*/ 8 h 36"/>
                <a:gd name="T6" fmla="*/ 14 w 39"/>
                <a:gd name="T7" fmla="*/ 24 h 36"/>
                <a:gd name="T8" fmla="*/ 25 w 39"/>
                <a:gd name="T9" fmla="*/ 34 h 36"/>
                <a:gd name="T10" fmla="*/ 27 w 39"/>
                <a:gd name="T11" fmla="*/ 32 h 36"/>
                <a:gd name="T12" fmla="*/ 31 w 39"/>
                <a:gd name="T13" fmla="*/ 36 h 36"/>
                <a:gd name="T14" fmla="*/ 39 w 39"/>
                <a:gd name="T15" fmla="*/ 24 h 36"/>
                <a:gd name="T16" fmla="*/ 17 w 39"/>
                <a:gd name="T17" fmla="*/ 2 h 36"/>
                <a:gd name="T18" fmla="*/ 14 w 39"/>
                <a:gd name="T19" fmla="*/ 2 h 36"/>
                <a:gd name="T20" fmla="*/ 14 w 39"/>
                <a:gd name="T21" fmla="*/ 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 h="36">
                  <a:moveTo>
                    <a:pt x="14" y="2"/>
                  </a:moveTo>
                  <a:cubicBezTo>
                    <a:pt x="12" y="2"/>
                    <a:pt x="12" y="0"/>
                    <a:pt x="10" y="0"/>
                  </a:cubicBezTo>
                  <a:cubicBezTo>
                    <a:pt x="0" y="8"/>
                    <a:pt x="0" y="8"/>
                    <a:pt x="0" y="8"/>
                  </a:cubicBezTo>
                  <a:cubicBezTo>
                    <a:pt x="4" y="14"/>
                    <a:pt x="8" y="18"/>
                    <a:pt x="14" y="24"/>
                  </a:cubicBezTo>
                  <a:cubicBezTo>
                    <a:pt x="17" y="28"/>
                    <a:pt x="21" y="30"/>
                    <a:pt x="25" y="34"/>
                  </a:cubicBezTo>
                  <a:cubicBezTo>
                    <a:pt x="27" y="32"/>
                    <a:pt x="27" y="32"/>
                    <a:pt x="27" y="32"/>
                  </a:cubicBezTo>
                  <a:cubicBezTo>
                    <a:pt x="29" y="32"/>
                    <a:pt x="31" y="34"/>
                    <a:pt x="31" y="36"/>
                  </a:cubicBezTo>
                  <a:cubicBezTo>
                    <a:pt x="39" y="24"/>
                    <a:pt x="39" y="24"/>
                    <a:pt x="39" y="24"/>
                  </a:cubicBezTo>
                  <a:cubicBezTo>
                    <a:pt x="31" y="18"/>
                    <a:pt x="23" y="10"/>
                    <a:pt x="17" y="2"/>
                  </a:cubicBezTo>
                  <a:cubicBezTo>
                    <a:pt x="14" y="2"/>
                    <a:pt x="14" y="2"/>
                    <a:pt x="14" y="2"/>
                  </a:cubicBezTo>
                  <a:cubicBezTo>
                    <a:pt x="14" y="2"/>
                    <a:pt x="14" y="2"/>
                    <a:pt x="14" y="2"/>
                  </a:cubicBezTo>
                  <a:close/>
                </a:path>
              </a:pathLst>
            </a:custGeom>
            <a:grpFill/>
            <a:ln w="0">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29" name="Freeform 90"/>
            <p:cNvSpPr>
              <a:spLocks/>
            </p:cNvSpPr>
            <p:nvPr userDrawn="1"/>
          </p:nvSpPr>
          <p:spPr bwMode="auto">
            <a:xfrm>
              <a:off x="-2127" y="1302"/>
              <a:ext cx="46" cy="20"/>
            </a:xfrm>
            <a:custGeom>
              <a:avLst/>
              <a:gdLst>
                <a:gd name="T0" fmla="*/ 41 w 41"/>
                <a:gd name="T1" fmla="*/ 2 h 18"/>
                <a:gd name="T2" fmla="*/ 8 w 41"/>
                <a:gd name="T3" fmla="*/ 0 h 18"/>
                <a:gd name="T4" fmla="*/ 8 w 41"/>
                <a:gd name="T5" fmla="*/ 2 h 18"/>
                <a:gd name="T6" fmla="*/ 2 w 41"/>
                <a:gd name="T7" fmla="*/ 2 h 18"/>
                <a:gd name="T8" fmla="*/ 0 w 41"/>
                <a:gd name="T9" fmla="*/ 14 h 18"/>
                <a:gd name="T10" fmla="*/ 27 w 41"/>
                <a:gd name="T11" fmla="*/ 18 h 18"/>
                <a:gd name="T12" fmla="*/ 35 w 41"/>
                <a:gd name="T13" fmla="*/ 18 h 18"/>
                <a:gd name="T14" fmla="*/ 35 w 41"/>
                <a:gd name="T15" fmla="*/ 16 h 18"/>
                <a:gd name="T16" fmla="*/ 41 w 41"/>
                <a:gd name="T17" fmla="*/ 16 h 18"/>
                <a:gd name="T18" fmla="*/ 41 w 41"/>
                <a:gd name="T19" fmla="*/ 2 h 18"/>
                <a:gd name="T20" fmla="*/ 41 w 41"/>
                <a:gd name="T21"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18">
                  <a:moveTo>
                    <a:pt x="41" y="2"/>
                  </a:moveTo>
                  <a:cubicBezTo>
                    <a:pt x="29" y="2"/>
                    <a:pt x="19" y="2"/>
                    <a:pt x="8" y="0"/>
                  </a:cubicBezTo>
                  <a:cubicBezTo>
                    <a:pt x="8" y="2"/>
                    <a:pt x="8" y="2"/>
                    <a:pt x="8" y="2"/>
                  </a:cubicBezTo>
                  <a:cubicBezTo>
                    <a:pt x="6" y="2"/>
                    <a:pt x="4" y="2"/>
                    <a:pt x="2" y="2"/>
                  </a:cubicBezTo>
                  <a:cubicBezTo>
                    <a:pt x="0" y="14"/>
                    <a:pt x="0" y="14"/>
                    <a:pt x="0" y="14"/>
                  </a:cubicBezTo>
                  <a:cubicBezTo>
                    <a:pt x="10" y="16"/>
                    <a:pt x="17" y="18"/>
                    <a:pt x="27" y="18"/>
                  </a:cubicBezTo>
                  <a:cubicBezTo>
                    <a:pt x="29" y="18"/>
                    <a:pt x="33" y="18"/>
                    <a:pt x="35" y="18"/>
                  </a:cubicBezTo>
                  <a:cubicBezTo>
                    <a:pt x="35" y="16"/>
                    <a:pt x="35" y="16"/>
                    <a:pt x="35" y="16"/>
                  </a:cubicBezTo>
                  <a:cubicBezTo>
                    <a:pt x="37" y="16"/>
                    <a:pt x="39" y="16"/>
                    <a:pt x="41" y="16"/>
                  </a:cubicBezTo>
                  <a:cubicBezTo>
                    <a:pt x="41" y="2"/>
                    <a:pt x="41" y="2"/>
                    <a:pt x="41" y="2"/>
                  </a:cubicBezTo>
                  <a:cubicBezTo>
                    <a:pt x="41" y="2"/>
                    <a:pt x="41" y="2"/>
                    <a:pt x="41" y="2"/>
                  </a:cubicBezTo>
                  <a:close/>
                </a:path>
              </a:pathLst>
            </a:custGeom>
            <a:grpFill/>
            <a:ln w="0">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30" name="Freeform 91"/>
            <p:cNvSpPr>
              <a:spLocks/>
            </p:cNvSpPr>
            <p:nvPr userDrawn="1"/>
          </p:nvSpPr>
          <p:spPr bwMode="auto">
            <a:xfrm>
              <a:off x="-2188" y="1280"/>
              <a:ext cx="49" cy="33"/>
            </a:xfrm>
            <a:custGeom>
              <a:avLst/>
              <a:gdLst>
                <a:gd name="T0" fmla="*/ 11 w 43"/>
                <a:gd name="T1" fmla="*/ 3 h 29"/>
                <a:gd name="T2" fmla="*/ 7 w 43"/>
                <a:gd name="T3" fmla="*/ 0 h 29"/>
                <a:gd name="T4" fmla="*/ 0 w 43"/>
                <a:gd name="T5" fmla="*/ 13 h 29"/>
                <a:gd name="T6" fmla="*/ 31 w 43"/>
                <a:gd name="T7" fmla="*/ 29 h 29"/>
                <a:gd name="T8" fmla="*/ 33 w 43"/>
                <a:gd name="T9" fmla="*/ 27 h 29"/>
                <a:gd name="T10" fmla="*/ 39 w 43"/>
                <a:gd name="T11" fmla="*/ 29 h 29"/>
                <a:gd name="T12" fmla="*/ 43 w 43"/>
                <a:gd name="T13" fmla="*/ 15 h 29"/>
                <a:gd name="T14" fmla="*/ 13 w 43"/>
                <a:gd name="T15" fmla="*/ 3 h 29"/>
                <a:gd name="T16" fmla="*/ 11 w 43"/>
                <a:gd name="T17" fmla="*/ 3 h 29"/>
                <a:gd name="T18" fmla="*/ 11 w 43"/>
                <a:gd name="T19" fmla="*/ 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29">
                  <a:moveTo>
                    <a:pt x="11" y="3"/>
                  </a:moveTo>
                  <a:cubicBezTo>
                    <a:pt x="9" y="3"/>
                    <a:pt x="7" y="3"/>
                    <a:pt x="7" y="0"/>
                  </a:cubicBezTo>
                  <a:cubicBezTo>
                    <a:pt x="0" y="13"/>
                    <a:pt x="0" y="13"/>
                    <a:pt x="0" y="13"/>
                  </a:cubicBezTo>
                  <a:cubicBezTo>
                    <a:pt x="9" y="19"/>
                    <a:pt x="21" y="25"/>
                    <a:pt x="31" y="29"/>
                  </a:cubicBezTo>
                  <a:cubicBezTo>
                    <a:pt x="33" y="27"/>
                    <a:pt x="33" y="27"/>
                    <a:pt x="33" y="27"/>
                  </a:cubicBezTo>
                  <a:cubicBezTo>
                    <a:pt x="35" y="27"/>
                    <a:pt x="37" y="27"/>
                    <a:pt x="39" y="29"/>
                  </a:cubicBezTo>
                  <a:cubicBezTo>
                    <a:pt x="43" y="15"/>
                    <a:pt x="43" y="15"/>
                    <a:pt x="43" y="15"/>
                  </a:cubicBezTo>
                  <a:cubicBezTo>
                    <a:pt x="31" y="11"/>
                    <a:pt x="21" y="7"/>
                    <a:pt x="13" y="3"/>
                  </a:cubicBezTo>
                  <a:cubicBezTo>
                    <a:pt x="11" y="3"/>
                    <a:pt x="11" y="3"/>
                    <a:pt x="11" y="3"/>
                  </a:cubicBezTo>
                  <a:cubicBezTo>
                    <a:pt x="11" y="3"/>
                    <a:pt x="11" y="3"/>
                    <a:pt x="11" y="3"/>
                  </a:cubicBezTo>
                  <a:close/>
                </a:path>
              </a:pathLst>
            </a:custGeom>
            <a:grpFill/>
            <a:ln w="0">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31" name="Freeform 92"/>
            <p:cNvSpPr>
              <a:spLocks/>
            </p:cNvSpPr>
            <p:nvPr userDrawn="1"/>
          </p:nvSpPr>
          <p:spPr bwMode="auto">
            <a:xfrm>
              <a:off x="-2244" y="1022"/>
              <a:ext cx="35" cy="37"/>
            </a:xfrm>
            <a:custGeom>
              <a:avLst/>
              <a:gdLst>
                <a:gd name="T0" fmla="*/ 12 w 31"/>
                <a:gd name="T1" fmla="*/ 33 h 33"/>
                <a:gd name="T2" fmla="*/ 18 w 31"/>
                <a:gd name="T3" fmla="*/ 24 h 33"/>
                <a:gd name="T4" fmla="*/ 30 w 31"/>
                <a:gd name="T5" fmla="*/ 11 h 33"/>
                <a:gd name="T6" fmla="*/ 30 w 31"/>
                <a:gd name="T7" fmla="*/ 11 h 33"/>
                <a:gd name="T8" fmla="*/ 31 w 31"/>
                <a:gd name="T9" fmla="*/ 9 h 33"/>
                <a:gd name="T10" fmla="*/ 22 w 31"/>
                <a:gd name="T11" fmla="*/ 0 h 33"/>
                <a:gd name="T12" fmla="*/ 8 w 31"/>
                <a:gd name="T13" fmla="*/ 17 h 33"/>
                <a:gd name="T14" fmla="*/ 2 w 31"/>
                <a:gd name="T15" fmla="*/ 24 h 33"/>
                <a:gd name="T16" fmla="*/ 2 w 31"/>
                <a:gd name="T17" fmla="*/ 24 h 33"/>
                <a:gd name="T18" fmla="*/ 0 w 31"/>
                <a:gd name="T19" fmla="*/ 26 h 33"/>
                <a:gd name="T20" fmla="*/ 12 w 31"/>
                <a:gd name="T21" fmla="*/ 33 h 33"/>
                <a:gd name="T22" fmla="*/ 12 w 31"/>
                <a:gd name="T23"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33">
                  <a:moveTo>
                    <a:pt x="12" y="33"/>
                  </a:moveTo>
                  <a:cubicBezTo>
                    <a:pt x="14" y="30"/>
                    <a:pt x="16" y="28"/>
                    <a:pt x="18" y="24"/>
                  </a:cubicBezTo>
                  <a:cubicBezTo>
                    <a:pt x="22" y="20"/>
                    <a:pt x="26" y="15"/>
                    <a:pt x="30" y="11"/>
                  </a:cubicBezTo>
                  <a:cubicBezTo>
                    <a:pt x="30" y="11"/>
                    <a:pt x="30" y="11"/>
                    <a:pt x="30" y="11"/>
                  </a:cubicBezTo>
                  <a:cubicBezTo>
                    <a:pt x="31" y="9"/>
                    <a:pt x="31" y="9"/>
                    <a:pt x="31" y="9"/>
                  </a:cubicBezTo>
                  <a:cubicBezTo>
                    <a:pt x="22" y="0"/>
                    <a:pt x="22" y="0"/>
                    <a:pt x="22" y="0"/>
                  </a:cubicBezTo>
                  <a:cubicBezTo>
                    <a:pt x="18" y="5"/>
                    <a:pt x="14" y="11"/>
                    <a:pt x="8" y="17"/>
                  </a:cubicBezTo>
                  <a:cubicBezTo>
                    <a:pt x="6" y="18"/>
                    <a:pt x="4" y="22"/>
                    <a:pt x="2" y="24"/>
                  </a:cubicBezTo>
                  <a:cubicBezTo>
                    <a:pt x="2" y="24"/>
                    <a:pt x="2" y="24"/>
                    <a:pt x="2" y="24"/>
                  </a:cubicBezTo>
                  <a:cubicBezTo>
                    <a:pt x="2" y="26"/>
                    <a:pt x="0" y="26"/>
                    <a:pt x="0" y="26"/>
                  </a:cubicBezTo>
                  <a:cubicBezTo>
                    <a:pt x="12" y="33"/>
                    <a:pt x="12" y="33"/>
                    <a:pt x="12" y="33"/>
                  </a:cubicBezTo>
                  <a:cubicBezTo>
                    <a:pt x="12" y="33"/>
                    <a:pt x="12" y="33"/>
                    <a:pt x="12" y="33"/>
                  </a:cubicBezTo>
                  <a:close/>
                </a:path>
              </a:pathLst>
            </a:custGeom>
            <a:grpFill/>
            <a:ln w="0">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32" name="Freeform 93"/>
            <p:cNvSpPr>
              <a:spLocks/>
            </p:cNvSpPr>
            <p:nvPr userDrawn="1"/>
          </p:nvSpPr>
          <p:spPr bwMode="auto">
            <a:xfrm>
              <a:off x="-2264" y="1193"/>
              <a:ext cx="35" cy="41"/>
            </a:xfrm>
            <a:custGeom>
              <a:avLst/>
              <a:gdLst>
                <a:gd name="T0" fmla="*/ 31 w 31"/>
                <a:gd name="T1" fmla="*/ 30 h 36"/>
                <a:gd name="T2" fmla="*/ 17 w 31"/>
                <a:gd name="T3" fmla="*/ 2 h 36"/>
                <a:gd name="T4" fmla="*/ 15 w 31"/>
                <a:gd name="T5" fmla="*/ 2 h 36"/>
                <a:gd name="T6" fmla="*/ 13 w 31"/>
                <a:gd name="T7" fmla="*/ 0 h 36"/>
                <a:gd name="T8" fmla="*/ 0 w 31"/>
                <a:gd name="T9" fmla="*/ 4 h 36"/>
                <a:gd name="T10" fmla="*/ 15 w 31"/>
                <a:gd name="T11" fmla="*/ 34 h 36"/>
                <a:gd name="T12" fmla="*/ 17 w 31"/>
                <a:gd name="T13" fmla="*/ 32 h 36"/>
                <a:gd name="T14" fmla="*/ 19 w 31"/>
                <a:gd name="T15" fmla="*/ 36 h 36"/>
                <a:gd name="T16" fmla="*/ 31 w 31"/>
                <a:gd name="T17" fmla="*/ 30 h 36"/>
                <a:gd name="T18" fmla="*/ 31 w 31"/>
                <a:gd name="T19" fmla="*/ 3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6">
                  <a:moveTo>
                    <a:pt x="31" y="30"/>
                  </a:moveTo>
                  <a:cubicBezTo>
                    <a:pt x="25" y="21"/>
                    <a:pt x="21" y="11"/>
                    <a:pt x="17" y="2"/>
                  </a:cubicBezTo>
                  <a:cubicBezTo>
                    <a:pt x="15" y="2"/>
                    <a:pt x="15" y="2"/>
                    <a:pt x="15" y="2"/>
                  </a:cubicBezTo>
                  <a:cubicBezTo>
                    <a:pt x="15" y="2"/>
                    <a:pt x="15" y="0"/>
                    <a:pt x="13" y="0"/>
                  </a:cubicBezTo>
                  <a:cubicBezTo>
                    <a:pt x="0" y="4"/>
                    <a:pt x="0" y="4"/>
                    <a:pt x="0" y="4"/>
                  </a:cubicBezTo>
                  <a:cubicBezTo>
                    <a:pt x="5" y="13"/>
                    <a:pt x="9" y="25"/>
                    <a:pt x="15" y="34"/>
                  </a:cubicBezTo>
                  <a:cubicBezTo>
                    <a:pt x="17" y="32"/>
                    <a:pt x="17" y="32"/>
                    <a:pt x="17" y="32"/>
                  </a:cubicBezTo>
                  <a:cubicBezTo>
                    <a:pt x="17" y="34"/>
                    <a:pt x="19" y="36"/>
                    <a:pt x="19" y="36"/>
                  </a:cubicBezTo>
                  <a:cubicBezTo>
                    <a:pt x="31" y="30"/>
                    <a:pt x="31" y="30"/>
                    <a:pt x="31" y="30"/>
                  </a:cubicBezTo>
                  <a:cubicBezTo>
                    <a:pt x="31" y="30"/>
                    <a:pt x="31" y="30"/>
                    <a:pt x="31" y="30"/>
                  </a:cubicBezTo>
                  <a:close/>
                </a:path>
              </a:pathLst>
            </a:custGeom>
            <a:grpFill/>
            <a:ln w="0">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33" name="Freeform 94"/>
            <p:cNvSpPr>
              <a:spLocks/>
            </p:cNvSpPr>
            <p:nvPr userDrawn="1"/>
          </p:nvSpPr>
          <p:spPr bwMode="auto">
            <a:xfrm>
              <a:off x="-2270" y="1133"/>
              <a:ext cx="20" cy="40"/>
            </a:xfrm>
            <a:custGeom>
              <a:avLst/>
              <a:gdLst>
                <a:gd name="T0" fmla="*/ 18 w 18"/>
                <a:gd name="T1" fmla="*/ 34 h 36"/>
                <a:gd name="T2" fmla="*/ 14 w 18"/>
                <a:gd name="T3" fmla="*/ 9 h 36"/>
                <a:gd name="T4" fmla="*/ 14 w 18"/>
                <a:gd name="T5" fmla="*/ 4 h 36"/>
                <a:gd name="T6" fmla="*/ 14 w 18"/>
                <a:gd name="T7" fmla="*/ 4 h 36"/>
                <a:gd name="T8" fmla="*/ 14 w 18"/>
                <a:gd name="T9" fmla="*/ 2 h 36"/>
                <a:gd name="T10" fmla="*/ 0 w 18"/>
                <a:gd name="T11" fmla="*/ 0 h 36"/>
                <a:gd name="T12" fmla="*/ 0 w 18"/>
                <a:gd name="T13" fmla="*/ 11 h 36"/>
                <a:gd name="T14" fmla="*/ 2 w 18"/>
                <a:gd name="T15" fmla="*/ 34 h 36"/>
                <a:gd name="T16" fmla="*/ 4 w 18"/>
                <a:gd name="T17" fmla="*/ 34 h 36"/>
                <a:gd name="T18" fmla="*/ 4 w 18"/>
                <a:gd name="T19" fmla="*/ 36 h 36"/>
                <a:gd name="T20" fmla="*/ 18 w 18"/>
                <a:gd name="T21" fmla="*/ 34 h 36"/>
                <a:gd name="T22" fmla="*/ 18 w 18"/>
                <a:gd name="T23" fmla="*/ 3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 h="36">
                  <a:moveTo>
                    <a:pt x="18" y="34"/>
                  </a:moveTo>
                  <a:cubicBezTo>
                    <a:pt x="16" y="26"/>
                    <a:pt x="14" y="19"/>
                    <a:pt x="14" y="9"/>
                  </a:cubicBezTo>
                  <a:cubicBezTo>
                    <a:pt x="14" y="7"/>
                    <a:pt x="14" y="6"/>
                    <a:pt x="14" y="4"/>
                  </a:cubicBezTo>
                  <a:cubicBezTo>
                    <a:pt x="14" y="4"/>
                    <a:pt x="14" y="4"/>
                    <a:pt x="14" y="4"/>
                  </a:cubicBezTo>
                  <a:cubicBezTo>
                    <a:pt x="14" y="2"/>
                    <a:pt x="14" y="2"/>
                    <a:pt x="14" y="2"/>
                  </a:cubicBezTo>
                  <a:cubicBezTo>
                    <a:pt x="0" y="0"/>
                    <a:pt x="0" y="0"/>
                    <a:pt x="0" y="0"/>
                  </a:cubicBezTo>
                  <a:cubicBezTo>
                    <a:pt x="0" y="4"/>
                    <a:pt x="0" y="7"/>
                    <a:pt x="0" y="11"/>
                  </a:cubicBezTo>
                  <a:cubicBezTo>
                    <a:pt x="0" y="19"/>
                    <a:pt x="0" y="26"/>
                    <a:pt x="2" y="34"/>
                  </a:cubicBezTo>
                  <a:cubicBezTo>
                    <a:pt x="4" y="34"/>
                    <a:pt x="4" y="34"/>
                    <a:pt x="4" y="34"/>
                  </a:cubicBezTo>
                  <a:cubicBezTo>
                    <a:pt x="4" y="36"/>
                    <a:pt x="4" y="36"/>
                    <a:pt x="4" y="36"/>
                  </a:cubicBezTo>
                  <a:cubicBezTo>
                    <a:pt x="18" y="34"/>
                    <a:pt x="18" y="34"/>
                    <a:pt x="18" y="34"/>
                  </a:cubicBezTo>
                  <a:cubicBezTo>
                    <a:pt x="18" y="34"/>
                    <a:pt x="18" y="34"/>
                    <a:pt x="18" y="34"/>
                  </a:cubicBezTo>
                  <a:close/>
                </a:path>
              </a:pathLst>
            </a:custGeom>
            <a:grpFill/>
            <a:ln w="0">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34" name="Freeform 95"/>
            <p:cNvSpPr>
              <a:spLocks/>
            </p:cNvSpPr>
            <p:nvPr userDrawn="1"/>
          </p:nvSpPr>
          <p:spPr bwMode="auto">
            <a:xfrm>
              <a:off x="-2011" y="1258"/>
              <a:ext cx="38" cy="37"/>
            </a:xfrm>
            <a:custGeom>
              <a:avLst/>
              <a:gdLst>
                <a:gd name="T0" fmla="*/ 34 w 34"/>
                <a:gd name="T1" fmla="*/ 10 h 33"/>
                <a:gd name="T2" fmla="*/ 24 w 34"/>
                <a:gd name="T3" fmla="*/ 0 h 33"/>
                <a:gd name="T4" fmla="*/ 24 w 34"/>
                <a:gd name="T5" fmla="*/ 2 h 33"/>
                <a:gd name="T6" fmla="*/ 22 w 34"/>
                <a:gd name="T7" fmla="*/ 2 h 33"/>
                <a:gd name="T8" fmla="*/ 0 w 34"/>
                <a:gd name="T9" fmla="*/ 22 h 33"/>
                <a:gd name="T10" fmla="*/ 6 w 34"/>
                <a:gd name="T11" fmla="*/ 33 h 33"/>
                <a:gd name="T12" fmla="*/ 11 w 34"/>
                <a:gd name="T13" fmla="*/ 29 h 33"/>
                <a:gd name="T14" fmla="*/ 11 w 34"/>
                <a:gd name="T15" fmla="*/ 29 h 33"/>
                <a:gd name="T16" fmla="*/ 15 w 34"/>
                <a:gd name="T17" fmla="*/ 25 h 33"/>
                <a:gd name="T18" fmla="*/ 26 w 34"/>
                <a:gd name="T19" fmla="*/ 18 h 33"/>
                <a:gd name="T20" fmla="*/ 34 w 34"/>
                <a:gd name="T21" fmla="*/ 1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 h="33">
                  <a:moveTo>
                    <a:pt x="34" y="10"/>
                  </a:moveTo>
                  <a:cubicBezTo>
                    <a:pt x="24" y="0"/>
                    <a:pt x="24" y="0"/>
                    <a:pt x="24" y="0"/>
                  </a:cubicBezTo>
                  <a:cubicBezTo>
                    <a:pt x="24" y="2"/>
                    <a:pt x="24" y="2"/>
                    <a:pt x="24" y="2"/>
                  </a:cubicBezTo>
                  <a:cubicBezTo>
                    <a:pt x="22" y="2"/>
                    <a:pt x="22" y="2"/>
                    <a:pt x="22" y="2"/>
                  </a:cubicBezTo>
                  <a:cubicBezTo>
                    <a:pt x="17" y="10"/>
                    <a:pt x="7" y="16"/>
                    <a:pt x="0" y="22"/>
                  </a:cubicBezTo>
                  <a:cubicBezTo>
                    <a:pt x="6" y="33"/>
                    <a:pt x="6" y="33"/>
                    <a:pt x="6" y="33"/>
                  </a:cubicBezTo>
                  <a:cubicBezTo>
                    <a:pt x="7" y="31"/>
                    <a:pt x="9" y="31"/>
                    <a:pt x="11" y="29"/>
                  </a:cubicBezTo>
                  <a:cubicBezTo>
                    <a:pt x="11" y="29"/>
                    <a:pt x="11" y="29"/>
                    <a:pt x="11" y="29"/>
                  </a:cubicBezTo>
                  <a:cubicBezTo>
                    <a:pt x="13" y="29"/>
                    <a:pt x="13" y="27"/>
                    <a:pt x="15" y="25"/>
                  </a:cubicBezTo>
                  <a:cubicBezTo>
                    <a:pt x="19" y="24"/>
                    <a:pt x="22" y="22"/>
                    <a:pt x="26" y="18"/>
                  </a:cubicBezTo>
                  <a:cubicBezTo>
                    <a:pt x="28" y="16"/>
                    <a:pt x="32" y="14"/>
                    <a:pt x="34" y="10"/>
                  </a:cubicBezTo>
                  <a:close/>
                </a:path>
              </a:pathLst>
            </a:custGeom>
            <a:grpFill/>
            <a:ln w="0">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35" name="Freeform 96"/>
            <p:cNvSpPr>
              <a:spLocks/>
            </p:cNvSpPr>
            <p:nvPr userDrawn="1"/>
          </p:nvSpPr>
          <p:spPr bwMode="auto">
            <a:xfrm>
              <a:off x="-2066" y="1287"/>
              <a:ext cx="50" cy="28"/>
            </a:xfrm>
            <a:custGeom>
              <a:avLst/>
              <a:gdLst>
                <a:gd name="T0" fmla="*/ 38 w 44"/>
                <a:gd name="T1" fmla="*/ 0 h 25"/>
                <a:gd name="T2" fmla="*/ 6 w 44"/>
                <a:gd name="T3" fmla="*/ 10 h 25"/>
                <a:gd name="T4" fmla="*/ 6 w 44"/>
                <a:gd name="T5" fmla="*/ 12 h 25"/>
                <a:gd name="T6" fmla="*/ 0 w 44"/>
                <a:gd name="T7" fmla="*/ 14 h 25"/>
                <a:gd name="T8" fmla="*/ 4 w 44"/>
                <a:gd name="T9" fmla="*/ 25 h 25"/>
                <a:gd name="T10" fmla="*/ 38 w 44"/>
                <a:gd name="T11" fmla="*/ 16 h 25"/>
                <a:gd name="T12" fmla="*/ 38 w 44"/>
                <a:gd name="T13" fmla="*/ 16 h 25"/>
                <a:gd name="T14" fmla="*/ 44 w 44"/>
                <a:gd name="T15" fmla="*/ 12 h 25"/>
                <a:gd name="T16" fmla="*/ 38 w 44"/>
                <a:gd name="T17" fmla="*/ 0 h 25"/>
                <a:gd name="T18" fmla="*/ 38 w 44"/>
                <a:gd name="T1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25">
                  <a:moveTo>
                    <a:pt x="38" y="0"/>
                  </a:moveTo>
                  <a:cubicBezTo>
                    <a:pt x="28" y="4"/>
                    <a:pt x="18" y="8"/>
                    <a:pt x="6" y="10"/>
                  </a:cubicBezTo>
                  <a:cubicBezTo>
                    <a:pt x="6" y="12"/>
                    <a:pt x="6" y="12"/>
                    <a:pt x="6" y="12"/>
                  </a:cubicBezTo>
                  <a:cubicBezTo>
                    <a:pt x="4" y="12"/>
                    <a:pt x="2" y="12"/>
                    <a:pt x="0" y="14"/>
                  </a:cubicBezTo>
                  <a:cubicBezTo>
                    <a:pt x="4" y="25"/>
                    <a:pt x="4" y="25"/>
                    <a:pt x="4" y="25"/>
                  </a:cubicBezTo>
                  <a:cubicBezTo>
                    <a:pt x="14" y="23"/>
                    <a:pt x="26" y="20"/>
                    <a:pt x="38" y="16"/>
                  </a:cubicBezTo>
                  <a:cubicBezTo>
                    <a:pt x="38" y="16"/>
                    <a:pt x="38" y="16"/>
                    <a:pt x="38" y="16"/>
                  </a:cubicBezTo>
                  <a:cubicBezTo>
                    <a:pt x="40" y="14"/>
                    <a:pt x="42" y="14"/>
                    <a:pt x="44" y="12"/>
                  </a:cubicBezTo>
                  <a:cubicBezTo>
                    <a:pt x="38" y="0"/>
                    <a:pt x="38" y="0"/>
                    <a:pt x="38" y="0"/>
                  </a:cubicBezTo>
                  <a:cubicBezTo>
                    <a:pt x="38" y="0"/>
                    <a:pt x="38" y="0"/>
                    <a:pt x="38" y="0"/>
                  </a:cubicBezTo>
                  <a:close/>
                </a:path>
              </a:pathLst>
            </a:custGeom>
            <a:grpFill/>
            <a:ln w="0">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36" name="Freeform 97"/>
            <p:cNvSpPr>
              <a:spLocks/>
            </p:cNvSpPr>
            <p:nvPr userDrawn="1"/>
          </p:nvSpPr>
          <p:spPr bwMode="auto">
            <a:xfrm>
              <a:off x="-1711" y="324"/>
              <a:ext cx="209" cy="209"/>
            </a:xfrm>
            <a:custGeom>
              <a:avLst/>
              <a:gdLst>
                <a:gd name="T0" fmla="*/ 0 w 209"/>
                <a:gd name="T1" fmla="*/ 198 h 209"/>
                <a:gd name="T2" fmla="*/ 11 w 209"/>
                <a:gd name="T3" fmla="*/ 209 h 209"/>
                <a:gd name="T4" fmla="*/ 209 w 209"/>
                <a:gd name="T5" fmla="*/ 11 h 209"/>
                <a:gd name="T6" fmla="*/ 198 w 209"/>
                <a:gd name="T7" fmla="*/ 0 h 209"/>
                <a:gd name="T8" fmla="*/ 0 w 209"/>
                <a:gd name="T9" fmla="*/ 198 h 209"/>
                <a:gd name="T10" fmla="*/ 0 w 209"/>
                <a:gd name="T11" fmla="*/ 198 h 209"/>
                <a:gd name="T12" fmla="*/ 0 w 209"/>
                <a:gd name="T13" fmla="*/ 198 h 209"/>
              </a:gdLst>
              <a:ahLst/>
              <a:cxnLst>
                <a:cxn ang="0">
                  <a:pos x="T0" y="T1"/>
                </a:cxn>
                <a:cxn ang="0">
                  <a:pos x="T2" y="T3"/>
                </a:cxn>
                <a:cxn ang="0">
                  <a:pos x="T4" y="T5"/>
                </a:cxn>
                <a:cxn ang="0">
                  <a:pos x="T6" y="T7"/>
                </a:cxn>
                <a:cxn ang="0">
                  <a:pos x="T8" y="T9"/>
                </a:cxn>
                <a:cxn ang="0">
                  <a:pos x="T10" y="T11"/>
                </a:cxn>
                <a:cxn ang="0">
                  <a:pos x="T12" y="T13"/>
                </a:cxn>
              </a:cxnLst>
              <a:rect l="0" t="0" r="r" b="b"/>
              <a:pathLst>
                <a:path w="209" h="209">
                  <a:moveTo>
                    <a:pt x="0" y="198"/>
                  </a:moveTo>
                  <a:lnTo>
                    <a:pt x="11" y="209"/>
                  </a:lnTo>
                  <a:lnTo>
                    <a:pt x="209" y="11"/>
                  </a:lnTo>
                  <a:lnTo>
                    <a:pt x="198" y="0"/>
                  </a:lnTo>
                  <a:lnTo>
                    <a:pt x="0" y="198"/>
                  </a:lnTo>
                  <a:lnTo>
                    <a:pt x="0" y="198"/>
                  </a:lnTo>
                  <a:lnTo>
                    <a:pt x="0" y="198"/>
                  </a:lnTo>
                  <a:close/>
                </a:path>
              </a:pathLst>
            </a:custGeom>
            <a:grpFill/>
            <a:ln w="0">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37" name="Freeform 98"/>
            <p:cNvSpPr>
              <a:spLocks/>
            </p:cNvSpPr>
            <p:nvPr userDrawn="1"/>
          </p:nvSpPr>
          <p:spPr bwMode="auto">
            <a:xfrm>
              <a:off x="-1485" y="219"/>
              <a:ext cx="88" cy="90"/>
            </a:xfrm>
            <a:custGeom>
              <a:avLst/>
              <a:gdLst>
                <a:gd name="T0" fmla="*/ 0 w 88"/>
                <a:gd name="T1" fmla="*/ 79 h 90"/>
                <a:gd name="T2" fmla="*/ 10 w 88"/>
                <a:gd name="T3" fmla="*/ 90 h 90"/>
                <a:gd name="T4" fmla="*/ 88 w 88"/>
                <a:gd name="T5" fmla="*/ 10 h 90"/>
                <a:gd name="T6" fmla="*/ 77 w 88"/>
                <a:gd name="T7" fmla="*/ 0 h 90"/>
                <a:gd name="T8" fmla="*/ 0 w 88"/>
                <a:gd name="T9" fmla="*/ 79 h 90"/>
                <a:gd name="T10" fmla="*/ 0 w 88"/>
                <a:gd name="T11" fmla="*/ 79 h 90"/>
                <a:gd name="T12" fmla="*/ 0 w 88"/>
                <a:gd name="T13" fmla="*/ 79 h 90"/>
              </a:gdLst>
              <a:ahLst/>
              <a:cxnLst>
                <a:cxn ang="0">
                  <a:pos x="T0" y="T1"/>
                </a:cxn>
                <a:cxn ang="0">
                  <a:pos x="T2" y="T3"/>
                </a:cxn>
                <a:cxn ang="0">
                  <a:pos x="T4" y="T5"/>
                </a:cxn>
                <a:cxn ang="0">
                  <a:pos x="T6" y="T7"/>
                </a:cxn>
                <a:cxn ang="0">
                  <a:pos x="T8" y="T9"/>
                </a:cxn>
                <a:cxn ang="0">
                  <a:pos x="T10" y="T11"/>
                </a:cxn>
                <a:cxn ang="0">
                  <a:pos x="T12" y="T13"/>
                </a:cxn>
              </a:cxnLst>
              <a:rect l="0" t="0" r="r" b="b"/>
              <a:pathLst>
                <a:path w="88" h="90">
                  <a:moveTo>
                    <a:pt x="0" y="79"/>
                  </a:moveTo>
                  <a:lnTo>
                    <a:pt x="10" y="90"/>
                  </a:lnTo>
                  <a:lnTo>
                    <a:pt x="88" y="10"/>
                  </a:lnTo>
                  <a:lnTo>
                    <a:pt x="77" y="0"/>
                  </a:lnTo>
                  <a:lnTo>
                    <a:pt x="0" y="79"/>
                  </a:lnTo>
                  <a:lnTo>
                    <a:pt x="0" y="79"/>
                  </a:lnTo>
                  <a:lnTo>
                    <a:pt x="0" y="79"/>
                  </a:lnTo>
                  <a:close/>
                </a:path>
              </a:pathLst>
            </a:custGeom>
            <a:grpFill/>
            <a:ln w="0">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38" name="Freeform 99"/>
            <p:cNvSpPr>
              <a:spLocks/>
            </p:cNvSpPr>
            <p:nvPr userDrawn="1"/>
          </p:nvSpPr>
          <p:spPr bwMode="auto">
            <a:xfrm>
              <a:off x="-1621" y="847"/>
              <a:ext cx="72" cy="70"/>
            </a:xfrm>
            <a:custGeom>
              <a:avLst/>
              <a:gdLst>
                <a:gd name="T0" fmla="*/ 0 w 72"/>
                <a:gd name="T1" fmla="*/ 59 h 70"/>
                <a:gd name="T2" fmla="*/ 10 w 72"/>
                <a:gd name="T3" fmla="*/ 70 h 70"/>
                <a:gd name="T4" fmla="*/ 72 w 72"/>
                <a:gd name="T5" fmla="*/ 11 h 70"/>
                <a:gd name="T6" fmla="*/ 61 w 72"/>
                <a:gd name="T7" fmla="*/ 0 h 70"/>
                <a:gd name="T8" fmla="*/ 0 w 72"/>
                <a:gd name="T9" fmla="*/ 59 h 70"/>
                <a:gd name="T10" fmla="*/ 0 w 72"/>
                <a:gd name="T11" fmla="*/ 59 h 70"/>
                <a:gd name="T12" fmla="*/ 0 w 72"/>
                <a:gd name="T13" fmla="*/ 59 h 70"/>
              </a:gdLst>
              <a:ahLst/>
              <a:cxnLst>
                <a:cxn ang="0">
                  <a:pos x="T0" y="T1"/>
                </a:cxn>
                <a:cxn ang="0">
                  <a:pos x="T2" y="T3"/>
                </a:cxn>
                <a:cxn ang="0">
                  <a:pos x="T4" y="T5"/>
                </a:cxn>
                <a:cxn ang="0">
                  <a:pos x="T6" y="T7"/>
                </a:cxn>
                <a:cxn ang="0">
                  <a:pos x="T8" y="T9"/>
                </a:cxn>
                <a:cxn ang="0">
                  <a:pos x="T10" y="T11"/>
                </a:cxn>
                <a:cxn ang="0">
                  <a:pos x="T12" y="T13"/>
                </a:cxn>
              </a:cxnLst>
              <a:rect l="0" t="0" r="r" b="b"/>
              <a:pathLst>
                <a:path w="72" h="70">
                  <a:moveTo>
                    <a:pt x="0" y="59"/>
                  </a:moveTo>
                  <a:lnTo>
                    <a:pt x="10" y="70"/>
                  </a:lnTo>
                  <a:lnTo>
                    <a:pt x="72" y="11"/>
                  </a:lnTo>
                  <a:lnTo>
                    <a:pt x="61" y="0"/>
                  </a:lnTo>
                  <a:lnTo>
                    <a:pt x="0" y="59"/>
                  </a:lnTo>
                  <a:lnTo>
                    <a:pt x="0" y="59"/>
                  </a:lnTo>
                  <a:lnTo>
                    <a:pt x="0" y="59"/>
                  </a:lnTo>
                  <a:close/>
                </a:path>
              </a:pathLst>
            </a:custGeom>
            <a:grpFill/>
            <a:ln w="0">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39" name="Freeform 100"/>
            <p:cNvSpPr>
              <a:spLocks/>
            </p:cNvSpPr>
            <p:nvPr userDrawn="1"/>
          </p:nvSpPr>
          <p:spPr bwMode="auto">
            <a:xfrm>
              <a:off x="-1973" y="583"/>
              <a:ext cx="209" cy="208"/>
            </a:xfrm>
            <a:custGeom>
              <a:avLst/>
              <a:gdLst>
                <a:gd name="T0" fmla="*/ 0 w 209"/>
                <a:gd name="T1" fmla="*/ 197 h 208"/>
                <a:gd name="T2" fmla="*/ 12 w 209"/>
                <a:gd name="T3" fmla="*/ 208 h 208"/>
                <a:gd name="T4" fmla="*/ 209 w 209"/>
                <a:gd name="T5" fmla="*/ 11 h 208"/>
                <a:gd name="T6" fmla="*/ 197 w 209"/>
                <a:gd name="T7" fmla="*/ 0 h 208"/>
                <a:gd name="T8" fmla="*/ 0 w 209"/>
                <a:gd name="T9" fmla="*/ 197 h 208"/>
                <a:gd name="T10" fmla="*/ 0 w 209"/>
                <a:gd name="T11" fmla="*/ 197 h 208"/>
                <a:gd name="T12" fmla="*/ 0 w 209"/>
                <a:gd name="T13" fmla="*/ 197 h 208"/>
              </a:gdLst>
              <a:ahLst/>
              <a:cxnLst>
                <a:cxn ang="0">
                  <a:pos x="T0" y="T1"/>
                </a:cxn>
                <a:cxn ang="0">
                  <a:pos x="T2" y="T3"/>
                </a:cxn>
                <a:cxn ang="0">
                  <a:pos x="T4" y="T5"/>
                </a:cxn>
                <a:cxn ang="0">
                  <a:pos x="T6" y="T7"/>
                </a:cxn>
                <a:cxn ang="0">
                  <a:pos x="T8" y="T9"/>
                </a:cxn>
                <a:cxn ang="0">
                  <a:pos x="T10" y="T11"/>
                </a:cxn>
                <a:cxn ang="0">
                  <a:pos x="T12" y="T13"/>
                </a:cxn>
              </a:cxnLst>
              <a:rect l="0" t="0" r="r" b="b"/>
              <a:pathLst>
                <a:path w="209" h="208">
                  <a:moveTo>
                    <a:pt x="0" y="197"/>
                  </a:moveTo>
                  <a:lnTo>
                    <a:pt x="12" y="208"/>
                  </a:lnTo>
                  <a:lnTo>
                    <a:pt x="209" y="11"/>
                  </a:lnTo>
                  <a:lnTo>
                    <a:pt x="197" y="0"/>
                  </a:lnTo>
                  <a:lnTo>
                    <a:pt x="0" y="197"/>
                  </a:lnTo>
                  <a:lnTo>
                    <a:pt x="0" y="197"/>
                  </a:lnTo>
                  <a:lnTo>
                    <a:pt x="0" y="197"/>
                  </a:lnTo>
                  <a:close/>
                </a:path>
              </a:pathLst>
            </a:custGeom>
            <a:grpFill/>
            <a:ln w="0">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40" name="Freeform 101"/>
            <p:cNvSpPr>
              <a:spLocks/>
            </p:cNvSpPr>
            <p:nvPr userDrawn="1"/>
          </p:nvSpPr>
          <p:spPr bwMode="auto">
            <a:xfrm>
              <a:off x="-2191" y="800"/>
              <a:ext cx="209" cy="210"/>
            </a:xfrm>
            <a:custGeom>
              <a:avLst/>
              <a:gdLst>
                <a:gd name="T0" fmla="*/ 0 w 209"/>
                <a:gd name="T1" fmla="*/ 198 h 210"/>
                <a:gd name="T2" fmla="*/ 11 w 209"/>
                <a:gd name="T3" fmla="*/ 210 h 210"/>
                <a:gd name="T4" fmla="*/ 209 w 209"/>
                <a:gd name="T5" fmla="*/ 11 h 210"/>
                <a:gd name="T6" fmla="*/ 198 w 209"/>
                <a:gd name="T7" fmla="*/ 0 h 210"/>
                <a:gd name="T8" fmla="*/ 0 w 209"/>
                <a:gd name="T9" fmla="*/ 198 h 210"/>
                <a:gd name="T10" fmla="*/ 0 w 209"/>
                <a:gd name="T11" fmla="*/ 198 h 210"/>
                <a:gd name="T12" fmla="*/ 0 w 209"/>
                <a:gd name="T13" fmla="*/ 198 h 210"/>
              </a:gdLst>
              <a:ahLst/>
              <a:cxnLst>
                <a:cxn ang="0">
                  <a:pos x="T0" y="T1"/>
                </a:cxn>
                <a:cxn ang="0">
                  <a:pos x="T2" y="T3"/>
                </a:cxn>
                <a:cxn ang="0">
                  <a:pos x="T4" y="T5"/>
                </a:cxn>
                <a:cxn ang="0">
                  <a:pos x="T6" y="T7"/>
                </a:cxn>
                <a:cxn ang="0">
                  <a:pos x="T8" y="T9"/>
                </a:cxn>
                <a:cxn ang="0">
                  <a:pos x="T10" y="T11"/>
                </a:cxn>
                <a:cxn ang="0">
                  <a:pos x="T12" y="T13"/>
                </a:cxn>
              </a:cxnLst>
              <a:rect l="0" t="0" r="r" b="b"/>
              <a:pathLst>
                <a:path w="209" h="210">
                  <a:moveTo>
                    <a:pt x="0" y="198"/>
                  </a:moveTo>
                  <a:lnTo>
                    <a:pt x="11" y="210"/>
                  </a:lnTo>
                  <a:lnTo>
                    <a:pt x="209" y="11"/>
                  </a:lnTo>
                  <a:lnTo>
                    <a:pt x="198" y="0"/>
                  </a:lnTo>
                  <a:lnTo>
                    <a:pt x="0" y="198"/>
                  </a:lnTo>
                  <a:lnTo>
                    <a:pt x="0" y="198"/>
                  </a:lnTo>
                  <a:lnTo>
                    <a:pt x="0" y="198"/>
                  </a:lnTo>
                  <a:close/>
                </a:path>
              </a:pathLst>
            </a:custGeom>
            <a:grpFill/>
            <a:ln w="0">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41" name="Freeform 102"/>
            <p:cNvSpPr>
              <a:spLocks/>
            </p:cNvSpPr>
            <p:nvPr userDrawn="1"/>
          </p:nvSpPr>
          <p:spPr bwMode="auto">
            <a:xfrm>
              <a:off x="-1965" y="1042"/>
              <a:ext cx="210" cy="210"/>
            </a:xfrm>
            <a:custGeom>
              <a:avLst/>
              <a:gdLst>
                <a:gd name="T0" fmla="*/ 0 w 210"/>
                <a:gd name="T1" fmla="*/ 199 h 210"/>
                <a:gd name="T2" fmla="*/ 12 w 210"/>
                <a:gd name="T3" fmla="*/ 210 h 210"/>
                <a:gd name="T4" fmla="*/ 210 w 210"/>
                <a:gd name="T5" fmla="*/ 12 h 210"/>
                <a:gd name="T6" fmla="*/ 198 w 210"/>
                <a:gd name="T7" fmla="*/ 0 h 210"/>
                <a:gd name="T8" fmla="*/ 0 w 210"/>
                <a:gd name="T9" fmla="*/ 199 h 210"/>
                <a:gd name="T10" fmla="*/ 0 w 210"/>
                <a:gd name="T11" fmla="*/ 199 h 210"/>
                <a:gd name="T12" fmla="*/ 0 w 210"/>
                <a:gd name="T13" fmla="*/ 199 h 210"/>
              </a:gdLst>
              <a:ahLst/>
              <a:cxnLst>
                <a:cxn ang="0">
                  <a:pos x="T0" y="T1"/>
                </a:cxn>
                <a:cxn ang="0">
                  <a:pos x="T2" y="T3"/>
                </a:cxn>
                <a:cxn ang="0">
                  <a:pos x="T4" y="T5"/>
                </a:cxn>
                <a:cxn ang="0">
                  <a:pos x="T6" y="T7"/>
                </a:cxn>
                <a:cxn ang="0">
                  <a:pos x="T8" y="T9"/>
                </a:cxn>
                <a:cxn ang="0">
                  <a:pos x="T10" y="T11"/>
                </a:cxn>
                <a:cxn ang="0">
                  <a:pos x="T12" y="T13"/>
                </a:cxn>
              </a:cxnLst>
              <a:rect l="0" t="0" r="r" b="b"/>
              <a:pathLst>
                <a:path w="210" h="210">
                  <a:moveTo>
                    <a:pt x="0" y="199"/>
                  </a:moveTo>
                  <a:lnTo>
                    <a:pt x="12" y="210"/>
                  </a:lnTo>
                  <a:lnTo>
                    <a:pt x="210" y="12"/>
                  </a:lnTo>
                  <a:lnTo>
                    <a:pt x="198" y="0"/>
                  </a:lnTo>
                  <a:lnTo>
                    <a:pt x="0" y="199"/>
                  </a:lnTo>
                  <a:lnTo>
                    <a:pt x="0" y="199"/>
                  </a:lnTo>
                  <a:lnTo>
                    <a:pt x="0" y="199"/>
                  </a:lnTo>
                  <a:close/>
                </a:path>
              </a:pathLst>
            </a:custGeom>
            <a:grpFill/>
            <a:ln w="0">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42" name="Freeform 103"/>
            <p:cNvSpPr>
              <a:spLocks/>
            </p:cNvSpPr>
            <p:nvPr userDrawn="1"/>
          </p:nvSpPr>
          <p:spPr bwMode="auto">
            <a:xfrm>
              <a:off x="-1734" y="952"/>
              <a:ext cx="73" cy="70"/>
            </a:xfrm>
            <a:custGeom>
              <a:avLst/>
              <a:gdLst>
                <a:gd name="T0" fmla="*/ 0 w 73"/>
                <a:gd name="T1" fmla="*/ 59 h 70"/>
                <a:gd name="T2" fmla="*/ 11 w 73"/>
                <a:gd name="T3" fmla="*/ 70 h 70"/>
                <a:gd name="T4" fmla="*/ 73 w 73"/>
                <a:gd name="T5" fmla="*/ 10 h 70"/>
                <a:gd name="T6" fmla="*/ 62 w 73"/>
                <a:gd name="T7" fmla="*/ 0 h 70"/>
                <a:gd name="T8" fmla="*/ 0 w 73"/>
                <a:gd name="T9" fmla="*/ 59 h 70"/>
                <a:gd name="T10" fmla="*/ 0 w 73"/>
                <a:gd name="T11" fmla="*/ 59 h 70"/>
                <a:gd name="T12" fmla="*/ 0 w 73"/>
                <a:gd name="T13" fmla="*/ 59 h 70"/>
              </a:gdLst>
              <a:ahLst/>
              <a:cxnLst>
                <a:cxn ang="0">
                  <a:pos x="T0" y="T1"/>
                </a:cxn>
                <a:cxn ang="0">
                  <a:pos x="T2" y="T3"/>
                </a:cxn>
                <a:cxn ang="0">
                  <a:pos x="T4" y="T5"/>
                </a:cxn>
                <a:cxn ang="0">
                  <a:pos x="T6" y="T7"/>
                </a:cxn>
                <a:cxn ang="0">
                  <a:pos x="T8" y="T9"/>
                </a:cxn>
                <a:cxn ang="0">
                  <a:pos x="T10" y="T11"/>
                </a:cxn>
                <a:cxn ang="0">
                  <a:pos x="T12" y="T13"/>
                </a:cxn>
              </a:cxnLst>
              <a:rect l="0" t="0" r="r" b="b"/>
              <a:pathLst>
                <a:path w="73" h="70">
                  <a:moveTo>
                    <a:pt x="0" y="59"/>
                  </a:moveTo>
                  <a:lnTo>
                    <a:pt x="11" y="70"/>
                  </a:lnTo>
                  <a:lnTo>
                    <a:pt x="73" y="10"/>
                  </a:lnTo>
                  <a:lnTo>
                    <a:pt x="62" y="0"/>
                  </a:lnTo>
                  <a:lnTo>
                    <a:pt x="0" y="59"/>
                  </a:lnTo>
                  <a:lnTo>
                    <a:pt x="0" y="59"/>
                  </a:lnTo>
                  <a:lnTo>
                    <a:pt x="0" y="59"/>
                  </a:lnTo>
                  <a:close/>
                </a:path>
              </a:pathLst>
            </a:custGeom>
            <a:grpFill/>
            <a:ln w="0">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43" name="Freeform 104"/>
            <p:cNvSpPr>
              <a:spLocks/>
            </p:cNvSpPr>
            <p:nvPr userDrawn="1"/>
          </p:nvSpPr>
          <p:spPr bwMode="auto">
            <a:xfrm>
              <a:off x="-1526" y="610"/>
              <a:ext cx="210" cy="209"/>
            </a:xfrm>
            <a:custGeom>
              <a:avLst/>
              <a:gdLst>
                <a:gd name="T0" fmla="*/ 0 w 210"/>
                <a:gd name="T1" fmla="*/ 198 h 209"/>
                <a:gd name="T2" fmla="*/ 12 w 210"/>
                <a:gd name="T3" fmla="*/ 209 h 209"/>
                <a:gd name="T4" fmla="*/ 210 w 210"/>
                <a:gd name="T5" fmla="*/ 11 h 209"/>
                <a:gd name="T6" fmla="*/ 199 w 210"/>
                <a:gd name="T7" fmla="*/ 0 h 209"/>
                <a:gd name="T8" fmla="*/ 0 w 210"/>
                <a:gd name="T9" fmla="*/ 198 h 209"/>
                <a:gd name="T10" fmla="*/ 0 w 210"/>
                <a:gd name="T11" fmla="*/ 198 h 209"/>
                <a:gd name="T12" fmla="*/ 0 w 210"/>
                <a:gd name="T13" fmla="*/ 198 h 209"/>
              </a:gdLst>
              <a:ahLst/>
              <a:cxnLst>
                <a:cxn ang="0">
                  <a:pos x="T0" y="T1"/>
                </a:cxn>
                <a:cxn ang="0">
                  <a:pos x="T2" y="T3"/>
                </a:cxn>
                <a:cxn ang="0">
                  <a:pos x="T4" y="T5"/>
                </a:cxn>
                <a:cxn ang="0">
                  <a:pos x="T6" y="T7"/>
                </a:cxn>
                <a:cxn ang="0">
                  <a:pos x="T8" y="T9"/>
                </a:cxn>
                <a:cxn ang="0">
                  <a:pos x="T10" y="T11"/>
                </a:cxn>
                <a:cxn ang="0">
                  <a:pos x="T12" y="T13"/>
                </a:cxn>
              </a:cxnLst>
              <a:rect l="0" t="0" r="r" b="b"/>
              <a:pathLst>
                <a:path w="210" h="209">
                  <a:moveTo>
                    <a:pt x="0" y="198"/>
                  </a:moveTo>
                  <a:lnTo>
                    <a:pt x="12" y="209"/>
                  </a:lnTo>
                  <a:lnTo>
                    <a:pt x="210" y="11"/>
                  </a:lnTo>
                  <a:lnTo>
                    <a:pt x="199" y="0"/>
                  </a:lnTo>
                  <a:lnTo>
                    <a:pt x="0" y="198"/>
                  </a:lnTo>
                  <a:lnTo>
                    <a:pt x="0" y="198"/>
                  </a:lnTo>
                  <a:lnTo>
                    <a:pt x="0" y="198"/>
                  </a:lnTo>
                  <a:close/>
                </a:path>
              </a:pathLst>
            </a:custGeom>
            <a:grpFill/>
            <a:ln w="0">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44" name="Freeform 105"/>
            <p:cNvSpPr>
              <a:spLocks/>
            </p:cNvSpPr>
            <p:nvPr userDrawn="1"/>
          </p:nvSpPr>
          <p:spPr bwMode="auto">
            <a:xfrm>
              <a:off x="-1299" y="505"/>
              <a:ext cx="86" cy="90"/>
            </a:xfrm>
            <a:custGeom>
              <a:avLst/>
              <a:gdLst>
                <a:gd name="T0" fmla="*/ 0 w 86"/>
                <a:gd name="T1" fmla="*/ 79 h 90"/>
                <a:gd name="T2" fmla="*/ 10 w 86"/>
                <a:gd name="T3" fmla="*/ 90 h 90"/>
                <a:gd name="T4" fmla="*/ 86 w 86"/>
                <a:gd name="T5" fmla="*/ 10 h 90"/>
                <a:gd name="T6" fmla="*/ 76 w 86"/>
                <a:gd name="T7" fmla="*/ 0 h 90"/>
                <a:gd name="T8" fmla="*/ 0 w 86"/>
                <a:gd name="T9" fmla="*/ 79 h 90"/>
                <a:gd name="T10" fmla="*/ 0 w 86"/>
                <a:gd name="T11" fmla="*/ 79 h 90"/>
                <a:gd name="T12" fmla="*/ 0 w 86"/>
                <a:gd name="T13" fmla="*/ 79 h 90"/>
              </a:gdLst>
              <a:ahLst/>
              <a:cxnLst>
                <a:cxn ang="0">
                  <a:pos x="T0" y="T1"/>
                </a:cxn>
                <a:cxn ang="0">
                  <a:pos x="T2" y="T3"/>
                </a:cxn>
                <a:cxn ang="0">
                  <a:pos x="T4" y="T5"/>
                </a:cxn>
                <a:cxn ang="0">
                  <a:pos x="T6" y="T7"/>
                </a:cxn>
                <a:cxn ang="0">
                  <a:pos x="T8" y="T9"/>
                </a:cxn>
                <a:cxn ang="0">
                  <a:pos x="T10" y="T11"/>
                </a:cxn>
                <a:cxn ang="0">
                  <a:pos x="T12" y="T13"/>
                </a:cxn>
              </a:cxnLst>
              <a:rect l="0" t="0" r="r" b="b"/>
              <a:pathLst>
                <a:path w="86" h="90">
                  <a:moveTo>
                    <a:pt x="0" y="79"/>
                  </a:moveTo>
                  <a:lnTo>
                    <a:pt x="10" y="90"/>
                  </a:lnTo>
                  <a:lnTo>
                    <a:pt x="86" y="10"/>
                  </a:lnTo>
                  <a:lnTo>
                    <a:pt x="76" y="0"/>
                  </a:lnTo>
                  <a:lnTo>
                    <a:pt x="0" y="79"/>
                  </a:lnTo>
                  <a:lnTo>
                    <a:pt x="0" y="79"/>
                  </a:lnTo>
                  <a:lnTo>
                    <a:pt x="0" y="79"/>
                  </a:lnTo>
                  <a:close/>
                </a:path>
              </a:pathLst>
            </a:custGeom>
            <a:grpFill/>
            <a:ln w="0">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45" name="Freeform 106"/>
            <p:cNvSpPr>
              <a:spLocks/>
            </p:cNvSpPr>
            <p:nvPr userDrawn="1"/>
          </p:nvSpPr>
          <p:spPr bwMode="auto">
            <a:xfrm>
              <a:off x="-1205" y="428"/>
              <a:ext cx="75" cy="74"/>
            </a:xfrm>
            <a:custGeom>
              <a:avLst/>
              <a:gdLst>
                <a:gd name="T0" fmla="*/ 0 w 75"/>
                <a:gd name="T1" fmla="*/ 63 h 74"/>
                <a:gd name="T2" fmla="*/ 7 w 75"/>
                <a:gd name="T3" fmla="*/ 74 h 74"/>
                <a:gd name="T4" fmla="*/ 75 w 75"/>
                <a:gd name="T5" fmla="*/ 9 h 74"/>
                <a:gd name="T6" fmla="*/ 67 w 75"/>
                <a:gd name="T7" fmla="*/ 0 h 74"/>
                <a:gd name="T8" fmla="*/ 0 w 75"/>
                <a:gd name="T9" fmla="*/ 63 h 74"/>
                <a:gd name="T10" fmla="*/ 0 w 75"/>
                <a:gd name="T11" fmla="*/ 63 h 74"/>
                <a:gd name="T12" fmla="*/ 0 w 75"/>
                <a:gd name="T13" fmla="*/ 63 h 74"/>
              </a:gdLst>
              <a:ahLst/>
              <a:cxnLst>
                <a:cxn ang="0">
                  <a:pos x="T0" y="T1"/>
                </a:cxn>
                <a:cxn ang="0">
                  <a:pos x="T2" y="T3"/>
                </a:cxn>
                <a:cxn ang="0">
                  <a:pos x="T4" y="T5"/>
                </a:cxn>
                <a:cxn ang="0">
                  <a:pos x="T6" y="T7"/>
                </a:cxn>
                <a:cxn ang="0">
                  <a:pos x="T8" y="T9"/>
                </a:cxn>
                <a:cxn ang="0">
                  <a:pos x="T10" y="T11"/>
                </a:cxn>
                <a:cxn ang="0">
                  <a:pos x="T12" y="T13"/>
                </a:cxn>
              </a:cxnLst>
              <a:rect l="0" t="0" r="r" b="b"/>
              <a:pathLst>
                <a:path w="75" h="74">
                  <a:moveTo>
                    <a:pt x="0" y="63"/>
                  </a:moveTo>
                  <a:lnTo>
                    <a:pt x="7" y="74"/>
                  </a:lnTo>
                  <a:lnTo>
                    <a:pt x="75" y="9"/>
                  </a:lnTo>
                  <a:lnTo>
                    <a:pt x="67" y="0"/>
                  </a:lnTo>
                  <a:lnTo>
                    <a:pt x="0" y="63"/>
                  </a:lnTo>
                  <a:lnTo>
                    <a:pt x="0" y="63"/>
                  </a:lnTo>
                  <a:lnTo>
                    <a:pt x="0" y="63"/>
                  </a:lnTo>
                  <a:close/>
                </a:path>
              </a:pathLst>
            </a:custGeom>
            <a:grpFill/>
            <a:ln w="0">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grpSp>
      <p:grpSp>
        <p:nvGrpSpPr>
          <p:cNvPr id="146" name="Group 5"/>
          <p:cNvGrpSpPr>
            <a:grpSpLocks noChangeAspect="1"/>
          </p:cNvGrpSpPr>
          <p:nvPr userDrawn="1"/>
        </p:nvGrpSpPr>
        <p:grpSpPr bwMode="auto">
          <a:xfrm>
            <a:off x="9197000" y="214169"/>
            <a:ext cx="1679206" cy="1413070"/>
            <a:chOff x="3363" y="1972"/>
            <a:chExt cx="530" cy="446"/>
          </a:xfrm>
          <a:solidFill>
            <a:schemeClr val="bg2">
              <a:lumMod val="60000"/>
              <a:lumOff val="40000"/>
            </a:schemeClr>
          </a:solidFill>
        </p:grpSpPr>
        <p:sp>
          <p:nvSpPr>
            <p:cNvPr id="147" name="Freeform 7"/>
            <p:cNvSpPr>
              <a:spLocks noEditPoints="1"/>
            </p:cNvSpPr>
            <p:nvPr/>
          </p:nvSpPr>
          <p:spPr bwMode="auto">
            <a:xfrm>
              <a:off x="3430" y="2073"/>
              <a:ext cx="344" cy="137"/>
            </a:xfrm>
            <a:custGeom>
              <a:avLst/>
              <a:gdLst>
                <a:gd name="T0" fmla="*/ 354 w 362"/>
                <a:gd name="T1" fmla="*/ 144 h 144"/>
                <a:gd name="T2" fmla="*/ 340 w 362"/>
                <a:gd name="T3" fmla="*/ 116 h 144"/>
                <a:gd name="T4" fmla="*/ 347 w 362"/>
                <a:gd name="T5" fmla="*/ 112 h 144"/>
                <a:gd name="T6" fmla="*/ 362 w 362"/>
                <a:gd name="T7" fmla="*/ 141 h 144"/>
                <a:gd name="T8" fmla="*/ 354 w 362"/>
                <a:gd name="T9" fmla="*/ 144 h 144"/>
                <a:gd name="T10" fmla="*/ 327 w 362"/>
                <a:gd name="T11" fmla="*/ 96 h 144"/>
                <a:gd name="T12" fmla="*/ 306 w 362"/>
                <a:gd name="T13" fmla="*/ 73 h 144"/>
                <a:gd name="T14" fmla="*/ 312 w 362"/>
                <a:gd name="T15" fmla="*/ 67 h 144"/>
                <a:gd name="T16" fmla="*/ 333 w 362"/>
                <a:gd name="T17" fmla="*/ 92 h 144"/>
                <a:gd name="T18" fmla="*/ 327 w 362"/>
                <a:gd name="T19" fmla="*/ 96 h 144"/>
                <a:gd name="T20" fmla="*/ 6 w 362"/>
                <a:gd name="T21" fmla="*/ 60 h 144"/>
                <a:gd name="T22" fmla="*/ 0 w 362"/>
                <a:gd name="T23" fmla="*/ 53 h 144"/>
                <a:gd name="T24" fmla="*/ 27 w 362"/>
                <a:gd name="T25" fmla="*/ 34 h 144"/>
                <a:gd name="T26" fmla="*/ 31 w 362"/>
                <a:gd name="T27" fmla="*/ 41 h 144"/>
                <a:gd name="T28" fmla="*/ 6 w 362"/>
                <a:gd name="T29" fmla="*/ 60 h 144"/>
                <a:gd name="T30" fmla="*/ 289 w 362"/>
                <a:gd name="T31" fmla="*/ 57 h 144"/>
                <a:gd name="T32" fmla="*/ 263 w 362"/>
                <a:gd name="T33" fmla="*/ 39 h 144"/>
                <a:gd name="T34" fmla="*/ 267 w 362"/>
                <a:gd name="T35" fmla="*/ 32 h 144"/>
                <a:gd name="T36" fmla="*/ 294 w 362"/>
                <a:gd name="T37" fmla="*/ 51 h 144"/>
                <a:gd name="T38" fmla="*/ 289 w 362"/>
                <a:gd name="T39" fmla="*/ 57 h 144"/>
                <a:gd name="T40" fmla="*/ 52 w 362"/>
                <a:gd name="T41" fmla="*/ 30 h 144"/>
                <a:gd name="T42" fmla="*/ 48 w 362"/>
                <a:gd name="T43" fmla="*/ 23 h 144"/>
                <a:gd name="T44" fmla="*/ 78 w 362"/>
                <a:gd name="T45" fmla="*/ 11 h 144"/>
                <a:gd name="T46" fmla="*/ 81 w 362"/>
                <a:gd name="T47" fmla="*/ 18 h 144"/>
                <a:gd name="T48" fmla="*/ 52 w 362"/>
                <a:gd name="T49" fmla="*/ 30 h 144"/>
                <a:gd name="T50" fmla="*/ 242 w 362"/>
                <a:gd name="T51" fmla="*/ 28 h 144"/>
                <a:gd name="T52" fmla="*/ 213 w 362"/>
                <a:gd name="T53" fmla="*/ 17 h 144"/>
                <a:gd name="T54" fmla="*/ 215 w 362"/>
                <a:gd name="T55" fmla="*/ 9 h 144"/>
                <a:gd name="T56" fmla="*/ 245 w 362"/>
                <a:gd name="T57" fmla="*/ 21 h 144"/>
                <a:gd name="T58" fmla="*/ 242 w 362"/>
                <a:gd name="T59" fmla="*/ 28 h 144"/>
                <a:gd name="T60" fmla="*/ 104 w 362"/>
                <a:gd name="T61" fmla="*/ 12 h 144"/>
                <a:gd name="T62" fmla="*/ 102 w 362"/>
                <a:gd name="T63" fmla="*/ 5 h 144"/>
                <a:gd name="T64" fmla="*/ 134 w 362"/>
                <a:gd name="T65" fmla="*/ 0 h 144"/>
                <a:gd name="T66" fmla="*/ 135 w 362"/>
                <a:gd name="T67" fmla="*/ 8 h 144"/>
                <a:gd name="T68" fmla="*/ 104 w 362"/>
                <a:gd name="T69" fmla="*/ 12 h 144"/>
                <a:gd name="T70" fmla="*/ 190 w 362"/>
                <a:gd name="T71" fmla="*/ 12 h 144"/>
                <a:gd name="T72" fmla="*/ 158 w 362"/>
                <a:gd name="T73" fmla="*/ 8 h 144"/>
                <a:gd name="T74" fmla="*/ 159 w 362"/>
                <a:gd name="T75" fmla="*/ 0 h 144"/>
                <a:gd name="T76" fmla="*/ 191 w 362"/>
                <a:gd name="T77" fmla="*/ 4 h 144"/>
                <a:gd name="T78" fmla="*/ 190 w 362"/>
                <a:gd name="T79" fmla="*/ 1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62" h="144">
                  <a:moveTo>
                    <a:pt x="354" y="144"/>
                  </a:moveTo>
                  <a:cubicBezTo>
                    <a:pt x="350" y="134"/>
                    <a:pt x="346" y="125"/>
                    <a:pt x="340" y="116"/>
                  </a:cubicBezTo>
                  <a:cubicBezTo>
                    <a:pt x="347" y="112"/>
                    <a:pt x="347" y="112"/>
                    <a:pt x="347" y="112"/>
                  </a:cubicBezTo>
                  <a:cubicBezTo>
                    <a:pt x="353" y="121"/>
                    <a:pt x="358" y="131"/>
                    <a:pt x="362" y="141"/>
                  </a:cubicBezTo>
                  <a:lnTo>
                    <a:pt x="354" y="144"/>
                  </a:lnTo>
                  <a:close/>
                  <a:moveTo>
                    <a:pt x="327" y="96"/>
                  </a:moveTo>
                  <a:cubicBezTo>
                    <a:pt x="321" y="88"/>
                    <a:pt x="314" y="80"/>
                    <a:pt x="306" y="73"/>
                  </a:cubicBezTo>
                  <a:cubicBezTo>
                    <a:pt x="312" y="67"/>
                    <a:pt x="312" y="67"/>
                    <a:pt x="312" y="67"/>
                  </a:cubicBezTo>
                  <a:cubicBezTo>
                    <a:pt x="320" y="75"/>
                    <a:pt x="327" y="83"/>
                    <a:pt x="333" y="92"/>
                  </a:cubicBezTo>
                  <a:lnTo>
                    <a:pt x="327" y="96"/>
                  </a:lnTo>
                  <a:close/>
                  <a:moveTo>
                    <a:pt x="6" y="60"/>
                  </a:moveTo>
                  <a:cubicBezTo>
                    <a:pt x="0" y="53"/>
                    <a:pt x="0" y="53"/>
                    <a:pt x="0" y="53"/>
                  </a:cubicBezTo>
                  <a:cubicBezTo>
                    <a:pt x="9" y="47"/>
                    <a:pt x="18" y="40"/>
                    <a:pt x="27" y="34"/>
                  </a:cubicBezTo>
                  <a:cubicBezTo>
                    <a:pt x="31" y="41"/>
                    <a:pt x="31" y="41"/>
                    <a:pt x="31" y="41"/>
                  </a:cubicBezTo>
                  <a:cubicBezTo>
                    <a:pt x="22" y="47"/>
                    <a:pt x="14" y="53"/>
                    <a:pt x="6" y="60"/>
                  </a:cubicBezTo>
                  <a:close/>
                  <a:moveTo>
                    <a:pt x="289" y="57"/>
                  </a:moveTo>
                  <a:cubicBezTo>
                    <a:pt x="280" y="51"/>
                    <a:pt x="272" y="44"/>
                    <a:pt x="263" y="39"/>
                  </a:cubicBezTo>
                  <a:cubicBezTo>
                    <a:pt x="267" y="32"/>
                    <a:pt x="267" y="32"/>
                    <a:pt x="267" y="32"/>
                  </a:cubicBezTo>
                  <a:cubicBezTo>
                    <a:pt x="276" y="38"/>
                    <a:pt x="285" y="44"/>
                    <a:pt x="294" y="51"/>
                  </a:cubicBezTo>
                  <a:lnTo>
                    <a:pt x="289" y="57"/>
                  </a:lnTo>
                  <a:close/>
                  <a:moveTo>
                    <a:pt x="52" y="30"/>
                  </a:moveTo>
                  <a:cubicBezTo>
                    <a:pt x="48" y="23"/>
                    <a:pt x="48" y="23"/>
                    <a:pt x="48" y="23"/>
                  </a:cubicBezTo>
                  <a:cubicBezTo>
                    <a:pt x="58" y="18"/>
                    <a:pt x="68" y="14"/>
                    <a:pt x="78" y="11"/>
                  </a:cubicBezTo>
                  <a:cubicBezTo>
                    <a:pt x="81" y="18"/>
                    <a:pt x="81" y="18"/>
                    <a:pt x="81" y="18"/>
                  </a:cubicBezTo>
                  <a:cubicBezTo>
                    <a:pt x="71" y="21"/>
                    <a:pt x="61" y="25"/>
                    <a:pt x="52" y="30"/>
                  </a:cubicBezTo>
                  <a:close/>
                  <a:moveTo>
                    <a:pt x="242" y="28"/>
                  </a:moveTo>
                  <a:cubicBezTo>
                    <a:pt x="232" y="24"/>
                    <a:pt x="223" y="20"/>
                    <a:pt x="213" y="17"/>
                  </a:cubicBezTo>
                  <a:cubicBezTo>
                    <a:pt x="215" y="9"/>
                    <a:pt x="215" y="9"/>
                    <a:pt x="215" y="9"/>
                  </a:cubicBezTo>
                  <a:cubicBezTo>
                    <a:pt x="225" y="13"/>
                    <a:pt x="235" y="16"/>
                    <a:pt x="245" y="21"/>
                  </a:cubicBezTo>
                  <a:lnTo>
                    <a:pt x="242" y="28"/>
                  </a:lnTo>
                  <a:close/>
                  <a:moveTo>
                    <a:pt x="104" y="12"/>
                  </a:moveTo>
                  <a:cubicBezTo>
                    <a:pt x="102" y="5"/>
                    <a:pt x="102" y="5"/>
                    <a:pt x="102" y="5"/>
                  </a:cubicBezTo>
                  <a:cubicBezTo>
                    <a:pt x="113" y="2"/>
                    <a:pt x="123" y="1"/>
                    <a:pt x="134" y="0"/>
                  </a:cubicBezTo>
                  <a:cubicBezTo>
                    <a:pt x="135" y="8"/>
                    <a:pt x="135" y="8"/>
                    <a:pt x="135" y="8"/>
                  </a:cubicBezTo>
                  <a:cubicBezTo>
                    <a:pt x="124" y="9"/>
                    <a:pt x="114" y="10"/>
                    <a:pt x="104" y="12"/>
                  </a:cubicBezTo>
                  <a:close/>
                  <a:moveTo>
                    <a:pt x="190" y="12"/>
                  </a:moveTo>
                  <a:cubicBezTo>
                    <a:pt x="179" y="10"/>
                    <a:pt x="169" y="9"/>
                    <a:pt x="158" y="8"/>
                  </a:cubicBezTo>
                  <a:cubicBezTo>
                    <a:pt x="159" y="0"/>
                    <a:pt x="159" y="0"/>
                    <a:pt x="159" y="0"/>
                  </a:cubicBezTo>
                  <a:cubicBezTo>
                    <a:pt x="170" y="1"/>
                    <a:pt x="180" y="2"/>
                    <a:pt x="191" y="4"/>
                  </a:cubicBezTo>
                  <a:lnTo>
                    <a:pt x="190" y="1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48" name="Freeform 8"/>
            <p:cNvSpPr>
              <a:spLocks noEditPoints="1"/>
            </p:cNvSpPr>
            <p:nvPr/>
          </p:nvSpPr>
          <p:spPr bwMode="auto">
            <a:xfrm>
              <a:off x="3505" y="2125"/>
              <a:ext cx="233" cy="138"/>
            </a:xfrm>
            <a:custGeom>
              <a:avLst/>
              <a:gdLst>
                <a:gd name="T0" fmla="*/ 238 w 246"/>
                <a:gd name="T1" fmla="*/ 145 h 145"/>
                <a:gd name="T2" fmla="*/ 229 w 246"/>
                <a:gd name="T3" fmla="*/ 115 h 145"/>
                <a:gd name="T4" fmla="*/ 237 w 246"/>
                <a:gd name="T5" fmla="*/ 112 h 145"/>
                <a:gd name="T6" fmla="*/ 246 w 246"/>
                <a:gd name="T7" fmla="*/ 144 h 145"/>
                <a:gd name="T8" fmla="*/ 238 w 246"/>
                <a:gd name="T9" fmla="*/ 145 h 145"/>
                <a:gd name="T10" fmla="*/ 219 w 246"/>
                <a:gd name="T11" fmla="*/ 94 h 145"/>
                <a:gd name="T12" fmla="*/ 202 w 246"/>
                <a:gd name="T13" fmla="*/ 69 h 145"/>
                <a:gd name="T14" fmla="*/ 208 w 246"/>
                <a:gd name="T15" fmla="*/ 63 h 145"/>
                <a:gd name="T16" fmla="*/ 226 w 246"/>
                <a:gd name="T17" fmla="*/ 90 h 145"/>
                <a:gd name="T18" fmla="*/ 219 w 246"/>
                <a:gd name="T19" fmla="*/ 94 h 145"/>
                <a:gd name="T20" fmla="*/ 185 w 246"/>
                <a:gd name="T21" fmla="*/ 52 h 145"/>
                <a:gd name="T22" fmla="*/ 160 w 246"/>
                <a:gd name="T23" fmla="*/ 33 h 145"/>
                <a:gd name="T24" fmla="*/ 165 w 246"/>
                <a:gd name="T25" fmla="*/ 26 h 145"/>
                <a:gd name="T26" fmla="*/ 191 w 246"/>
                <a:gd name="T27" fmla="*/ 46 h 145"/>
                <a:gd name="T28" fmla="*/ 185 w 246"/>
                <a:gd name="T29" fmla="*/ 52 h 145"/>
                <a:gd name="T30" fmla="*/ 3 w 246"/>
                <a:gd name="T31" fmla="*/ 24 h 145"/>
                <a:gd name="T32" fmla="*/ 0 w 246"/>
                <a:gd name="T33" fmla="*/ 16 h 145"/>
                <a:gd name="T34" fmla="*/ 31 w 246"/>
                <a:gd name="T35" fmla="*/ 6 h 145"/>
                <a:gd name="T36" fmla="*/ 33 w 246"/>
                <a:gd name="T37" fmla="*/ 13 h 145"/>
                <a:gd name="T38" fmla="*/ 3 w 246"/>
                <a:gd name="T39" fmla="*/ 24 h 145"/>
                <a:gd name="T40" fmla="*/ 140 w 246"/>
                <a:gd name="T41" fmla="*/ 22 h 145"/>
                <a:gd name="T42" fmla="*/ 110 w 246"/>
                <a:gd name="T43" fmla="*/ 13 h 145"/>
                <a:gd name="T44" fmla="*/ 112 w 246"/>
                <a:gd name="T45" fmla="*/ 5 h 145"/>
                <a:gd name="T46" fmla="*/ 143 w 246"/>
                <a:gd name="T47" fmla="*/ 15 h 145"/>
                <a:gd name="T48" fmla="*/ 140 w 246"/>
                <a:gd name="T49" fmla="*/ 22 h 145"/>
                <a:gd name="T50" fmla="*/ 56 w 246"/>
                <a:gd name="T51" fmla="*/ 9 h 145"/>
                <a:gd name="T52" fmla="*/ 55 w 246"/>
                <a:gd name="T53" fmla="*/ 1 h 145"/>
                <a:gd name="T54" fmla="*/ 88 w 246"/>
                <a:gd name="T55" fmla="*/ 1 h 145"/>
                <a:gd name="T56" fmla="*/ 87 w 246"/>
                <a:gd name="T57" fmla="*/ 9 h 145"/>
                <a:gd name="T58" fmla="*/ 56 w 246"/>
                <a:gd name="T59" fmla="*/ 9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6" h="145">
                  <a:moveTo>
                    <a:pt x="238" y="145"/>
                  </a:moveTo>
                  <a:cubicBezTo>
                    <a:pt x="236" y="135"/>
                    <a:pt x="233" y="125"/>
                    <a:pt x="229" y="115"/>
                  </a:cubicBezTo>
                  <a:cubicBezTo>
                    <a:pt x="237" y="112"/>
                    <a:pt x="237" y="112"/>
                    <a:pt x="237" y="112"/>
                  </a:cubicBezTo>
                  <a:cubicBezTo>
                    <a:pt x="241" y="123"/>
                    <a:pt x="244" y="133"/>
                    <a:pt x="246" y="144"/>
                  </a:cubicBezTo>
                  <a:lnTo>
                    <a:pt x="238" y="145"/>
                  </a:lnTo>
                  <a:close/>
                  <a:moveTo>
                    <a:pt x="219" y="94"/>
                  </a:moveTo>
                  <a:cubicBezTo>
                    <a:pt x="214" y="85"/>
                    <a:pt x="208" y="77"/>
                    <a:pt x="202" y="69"/>
                  </a:cubicBezTo>
                  <a:cubicBezTo>
                    <a:pt x="208" y="63"/>
                    <a:pt x="208" y="63"/>
                    <a:pt x="208" y="63"/>
                  </a:cubicBezTo>
                  <a:cubicBezTo>
                    <a:pt x="215" y="72"/>
                    <a:pt x="221" y="81"/>
                    <a:pt x="226" y="90"/>
                  </a:cubicBezTo>
                  <a:lnTo>
                    <a:pt x="219" y="94"/>
                  </a:lnTo>
                  <a:close/>
                  <a:moveTo>
                    <a:pt x="185" y="52"/>
                  </a:moveTo>
                  <a:cubicBezTo>
                    <a:pt x="178" y="45"/>
                    <a:pt x="169" y="38"/>
                    <a:pt x="160" y="33"/>
                  </a:cubicBezTo>
                  <a:cubicBezTo>
                    <a:pt x="165" y="26"/>
                    <a:pt x="165" y="26"/>
                    <a:pt x="165" y="26"/>
                  </a:cubicBezTo>
                  <a:cubicBezTo>
                    <a:pt x="174" y="32"/>
                    <a:pt x="183" y="38"/>
                    <a:pt x="191" y="46"/>
                  </a:cubicBezTo>
                  <a:lnTo>
                    <a:pt x="185" y="52"/>
                  </a:lnTo>
                  <a:close/>
                  <a:moveTo>
                    <a:pt x="3" y="24"/>
                  </a:moveTo>
                  <a:cubicBezTo>
                    <a:pt x="0" y="16"/>
                    <a:pt x="0" y="16"/>
                    <a:pt x="0" y="16"/>
                  </a:cubicBezTo>
                  <a:cubicBezTo>
                    <a:pt x="10" y="12"/>
                    <a:pt x="20" y="8"/>
                    <a:pt x="31" y="6"/>
                  </a:cubicBezTo>
                  <a:cubicBezTo>
                    <a:pt x="33" y="13"/>
                    <a:pt x="33" y="13"/>
                    <a:pt x="33" y="13"/>
                  </a:cubicBezTo>
                  <a:cubicBezTo>
                    <a:pt x="22" y="16"/>
                    <a:pt x="13" y="19"/>
                    <a:pt x="3" y="24"/>
                  </a:cubicBezTo>
                  <a:close/>
                  <a:moveTo>
                    <a:pt x="140" y="22"/>
                  </a:moveTo>
                  <a:cubicBezTo>
                    <a:pt x="130" y="18"/>
                    <a:pt x="120" y="15"/>
                    <a:pt x="110" y="13"/>
                  </a:cubicBezTo>
                  <a:cubicBezTo>
                    <a:pt x="112" y="5"/>
                    <a:pt x="112" y="5"/>
                    <a:pt x="112" y="5"/>
                  </a:cubicBezTo>
                  <a:cubicBezTo>
                    <a:pt x="122" y="7"/>
                    <a:pt x="133" y="11"/>
                    <a:pt x="143" y="15"/>
                  </a:cubicBezTo>
                  <a:lnTo>
                    <a:pt x="140" y="22"/>
                  </a:lnTo>
                  <a:close/>
                  <a:moveTo>
                    <a:pt x="56" y="9"/>
                  </a:moveTo>
                  <a:cubicBezTo>
                    <a:pt x="55" y="1"/>
                    <a:pt x="55" y="1"/>
                    <a:pt x="55" y="1"/>
                  </a:cubicBezTo>
                  <a:cubicBezTo>
                    <a:pt x="66" y="0"/>
                    <a:pt x="77" y="0"/>
                    <a:pt x="88" y="1"/>
                  </a:cubicBezTo>
                  <a:cubicBezTo>
                    <a:pt x="87" y="9"/>
                    <a:pt x="87" y="9"/>
                    <a:pt x="87" y="9"/>
                  </a:cubicBezTo>
                  <a:cubicBezTo>
                    <a:pt x="77" y="8"/>
                    <a:pt x="66" y="8"/>
                    <a:pt x="56" y="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49" name="Freeform 9"/>
            <p:cNvSpPr>
              <a:spLocks noEditPoints="1"/>
            </p:cNvSpPr>
            <p:nvPr/>
          </p:nvSpPr>
          <p:spPr bwMode="auto">
            <a:xfrm>
              <a:off x="3363" y="2022"/>
              <a:ext cx="479" cy="285"/>
            </a:xfrm>
            <a:custGeom>
              <a:avLst/>
              <a:gdLst>
                <a:gd name="T0" fmla="*/ 496 w 504"/>
                <a:gd name="T1" fmla="*/ 300 h 300"/>
                <a:gd name="T2" fmla="*/ 496 w 504"/>
                <a:gd name="T3" fmla="*/ 268 h 300"/>
                <a:gd name="T4" fmla="*/ 504 w 504"/>
                <a:gd name="T5" fmla="*/ 284 h 300"/>
                <a:gd name="T6" fmla="*/ 494 w 504"/>
                <a:gd name="T7" fmla="*/ 245 h 300"/>
                <a:gd name="T8" fmla="*/ 495 w 504"/>
                <a:gd name="T9" fmla="*/ 212 h 300"/>
                <a:gd name="T10" fmla="*/ 494 w 504"/>
                <a:gd name="T11" fmla="*/ 245 h 300"/>
                <a:gd name="T12" fmla="*/ 468 w 504"/>
                <a:gd name="T13" fmla="*/ 162 h 300"/>
                <a:gd name="T14" fmla="*/ 488 w 504"/>
                <a:gd name="T15" fmla="*/ 189 h 300"/>
                <a:gd name="T16" fmla="*/ 457 w 504"/>
                <a:gd name="T17" fmla="*/ 142 h 300"/>
                <a:gd name="T18" fmla="*/ 445 w 504"/>
                <a:gd name="T19" fmla="*/ 111 h 300"/>
                <a:gd name="T20" fmla="*/ 457 w 504"/>
                <a:gd name="T21" fmla="*/ 142 h 300"/>
                <a:gd name="T22" fmla="*/ 0 w 504"/>
                <a:gd name="T23" fmla="*/ 104 h 300"/>
                <a:gd name="T24" fmla="*/ 28 w 504"/>
                <a:gd name="T25" fmla="*/ 86 h 300"/>
                <a:gd name="T26" fmla="*/ 424 w 504"/>
                <a:gd name="T27" fmla="*/ 98 h 300"/>
                <a:gd name="T28" fmla="*/ 406 w 504"/>
                <a:gd name="T29" fmla="*/ 70 h 300"/>
                <a:gd name="T30" fmla="*/ 424 w 504"/>
                <a:gd name="T31" fmla="*/ 98 h 300"/>
                <a:gd name="T32" fmla="*/ 40 w 504"/>
                <a:gd name="T33" fmla="*/ 64 h 300"/>
                <a:gd name="T34" fmla="*/ 71 w 504"/>
                <a:gd name="T35" fmla="*/ 52 h 300"/>
                <a:gd name="T36" fmla="*/ 382 w 504"/>
                <a:gd name="T37" fmla="*/ 61 h 300"/>
                <a:gd name="T38" fmla="*/ 360 w 504"/>
                <a:gd name="T39" fmla="*/ 37 h 300"/>
                <a:gd name="T40" fmla="*/ 382 w 504"/>
                <a:gd name="T41" fmla="*/ 61 h 300"/>
                <a:gd name="T42" fmla="*/ 88 w 504"/>
                <a:gd name="T43" fmla="*/ 33 h 300"/>
                <a:gd name="T44" fmla="*/ 120 w 504"/>
                <a:gd name="T45" fmla="*/ 27 h 300"/>
                <a:gd name="T46" fmla="*/ 335 w 504"/>
                <a:gd name="T47" fmla="*/ 33 h 300"/>
                <a:gd name="T48" fmla="*/ 308 w 504"/>
                <a:gd name="T49" fmla="*/ 14 h 300"/>
                <a:gd name="T50" fmla="*/ 335 w 504"/>
                <a:gd name="T51" fmla="*/ 33 h 300"/>
                <a:gd name="T52" fmla="*/ 140 w 504"/>
                <a:gd name="T53" fmla="*/ 11 h 300"/>
                <a:gd name="T54" fmla="*/ 173 w 504"/>
                <a:gd name="T55" fmla="*/ 12 h 300"/>
                <a:gd name="T56" fmla="*/ 283 w 504"/>
                <a:gd name="T57" fmla="*/ 15 h 300"/>
                <a:gd name="T58" fmla="*/ 253 w 504"/>
                <a:gd name="T59" fmla="*/ 2 h 300"/>
                <a:gd name="T60" fmla="*/ 283 w 504"/>
                <a:gd name="T61" fmla="*/ 15 h 300"/>
                <a:gd name="T62" fmla="*/ 196 w 504"/>
                <a:gd name="T63" fmla="*/ 1 h 300"/>
                <a:gd name="T64" fmla="*/ 228 w 504"/>
                <a:gd name="T65" fmla="*/ 8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04" h="300">
                  <a:moveTo>
                    <a:pt x="504" y="300"/>
                  </a:moveTo>
                  <a:cubicBezTo>
                    <a:pt x="496" y="300"/>
                    <a:pt x="496" y="300"/>
                    <a:pt x="496" y="300"/>
                  </a:cubicBezTo>
                  <a:cubicBezTo>
                    <a:pt x="496" y="295"/>
                    <a:pt x="496" y="290"/>
                    <a:pt x="496" y="284"/>
                  </a:cubicBezTo>
                  <a:cubicBezTo>
                    <a:pt x="496" y="279"/>
                    <a:pt x="496" y="274"/>
                    <a:pt x="496" y="268"/>
                  </a:cubicBezTo>
                  <a:cubicBezTo>
                    <a:pt x="504" y="268"/>
                    <a:pt x="504" y="268"/>
                    <a:pt x="504" y="268"/>
                  </a:cubicBezTo>
                  <a:cubicBezTo>
                    <a:pt x="504" y="273"/>
                    <a:pt x="504" y="279"/>
                    <a:pt x="504" y="284"/>
                  </a:cubicBezTo>
                  <a:cubicBezTo>
                    <a:pt x="504" y="290"/>
                    <a:pt x="504" y="295"/>
                    <a:pt x="504" y="300"/>
                  </a:cubicBezTo>
                  <a:close/>
                  <a:moveTo>
                    <a:pt x="494" y="245"/>
                  </a:moveTo>
                  <a:cubicBezTo>
                    <a:pt x="492" y="234"/>
                    <a:pt x="490" y="224"/>
                    <a:pt x="487" y="214"/>
                  </a:cubicBezTo>
                  <a:cubicBezTo>
                    <a:pt x="495" y="212"/>
                    <a:pt x="495" y="212"/>
                    <a:pt x="495" y="212"/>
                  </a:cubicBezTo>
                  <a:cubicBezTo>
                    <a:pt x="498" y="222"/>
                    <a:pt x="500" y="233"/>
                    <a:pt x="501" y="244"/>
                  </a:cubicBezTo>
                  <a:lnTo>
                    <a:pt x="494" y="245"/>
                  </a:lnTo>
                  <a:close/>
                  <a:moveTo>
                    <a:pt x="480" y="191"/>
                  </a:moveTo>
                  <a:cubicBezTo>
                    <a:pt x="477" y="181"/>
                    <a:pt x="473" y="172"/>
                    <a:pt x="468" y="162"/>
                  </a:cubicBezTo>
                  <a:cubicBezTo>
                    <a:pt x="475" y="159"/>
                    <a:pt x="475" y="159"/>
                    <a:pt x="475" y="159"/>
                  </a:cubicBezTo>
                  <a:cubicBezTo>
                    <a:pt x="480" y="168"/>
                    <a:pt x="484" y="178"/>
                    <a:pt x="488" y="189"/>
                  </a:cubicBezTo>
                  <a:lnTo>
                    <a:pt x="480" y="191"/>
                  </a:lnTo>
                  <a:close/>
                  <a:moveTo>
                    <a:pt x="457" y="142"/>
                  </a:moveTo>
                  <a:cubicBezTo>
                    <a:pt x="451" y="133"/>
                    <a:pt x="445" y="124"/>
                    <a:pt x="439" y="116"/>
                  </a:cubicBezTo>
                  <a:cubicBezTo>
                    <a:pt x="445" y="111"/>
                    <a:pt x="445" y="111"/>
                    <a:pt x="445" y="111"/>
                  </a:cubicBezTo>
                  <a:cubicBezTo>
                    <a:pt x="452" y="119"/>
                    <a:pt x="458" y="128"/>
                    <a:pt x="463" y="137"/>
                  </a:cubicBezTo>
                  <a:lnTo>
                    <a:pt x="457" y="142"/>
                  </a:lnTo>
                  <a:close/>
                  <a:moveTo>
                    <a:pt x="6" y="109"/>
                  </a:moveTo>
                  <a:cubicBezTo>
                    <a:pt x="0" y="104"/>
                    <a:pt x="0" y="104"/>
                    <a:pt x="0" y="104"/>
                  </a:cubicBezTo>
                  <a:cubicBezTo>
                    <a:pt x="7" y="95"/>
                    <a:pt x="14" y="87"/>
                    <a:pt x="22" y="80"/>
                  </a:cubicBezTo>
                  <a:cubicBezTo>
                    <a:pt x="28" y="86"/>
                    <a:pt x="28" y="86"/>
                    <a:pt x="28" y="86"/>
                  </a:cubicBezTo>
                  <a:cubicBezTo>
                    <a:pt x="20" y="93"/>
                    <a:pt x="13" y="101"/>
                    <a:pt x="6" y="109"/>
                  </a:cubicBezTo>
                  <a:close/>
                  <a:moveTo>
                    <a:pt x="424" y="98"/>
                  </a:moveTo>
                  <a:cubicBezTo>
                    <a:pt x="416" y="90"/>
                    <a:pt x="409" y="82"/>
                    <a:pt x="401" y="76"/>
                  </a:cubicBezTo>
                  <a:cubicBezTo>
                    <a:pt x="406" y="70"/>
                    <a:pt x="406" y="70"/>
                    <a:pt x="406" y="70"/>
                  </a:cubicBezTo>
                  <a:cubicBezTo>
                    <a:pt x="414" y="77"/>
                    <a:pt x="422" y="84"/>
                    <a:pt x="429" y="92"/>
                  </a:cubicBezTo>
                  <a:lnTo>
                    <a:pt x="424" y="98"/>
                  </a:lnTo>
                  <a:close/>
                  <a:moveTo>
                    <a:pt x="45" y="70"/>
                  </a:moveTo>
                  <a:cubicBezTo>
                    <a:pt x="40" y="64"/>
                    <a:pt x="40" y="64"/>
                    <a:pt x="40" y="64"/>
                  </a:cubicBezTo>
                  <a:cubicBezTo>
                    <a:pt x="49" y="57"/>
                    <a:pt x="57" y="51"/>
                    <a:pt x="67" y="45"/>
                  </a:cubicBezTo>
                  <a:cubicBezTo>
                    <a:pt x="71" y="52"/>
                    <a:pt x="71" y="52"/>
                    <a:pt x="71" y="52"/>
                  </a:cubicBezTo>
                  <a:cubicBezTo>
                    <a:pt x="62" y="57"/>
                    <a:pt x="53" y="63"/>
                    <a:pt x="45" y="70"/>
                  </a:cubicBezTo>
                  <a:close/>
                  <a:moveTo>
                    <a:pt x="382" y="61"/>
                  </a:moveTo>
                  <a:cubicBezTo>
                    <a:pt x="374" y="55"/>
                    <a:pt x="365" y="49"/>
                    <a:pt x="356" y="44"/>
                  </a:cubicBezTo>
                  <a:cubicBezTo>
                    <a:pt x="360" y="37"/>
                    <a:pt x="360" y="37"/>
                    <a:pt x="360" y="37"/>
                  </a:cubicBezTo>
                  <a:cubicBezTo>
                    <a:pt x="369" y="42"/>
                    <a:pt x="378" y="48"/>
                    <a:pt x="387" y="54"/>
                  </a:cubicBezTo>
                  <a:lnTo>
                    <a:pt x="382" y="61"/>
                  </a:lnTo>
                  <a:close/>
                  <a:moveTo>
                    <a:pt x="91" y="40"/>
                  </a:moveTo>
                  <a:cubicBezTo>
                    <a:pt x="88" y="33"/>
                    <a:pt x="88" y="33"/>
                    <a:pt x="88" y="33"/>
                  </a:cubicBezTo>
                  <a:cubicBezTo>
                    <a:pt x="97" y="28"/>
                    <a:pt x="107" y="23"/>
                    <a:pt x="117" y="19"/>
                  </a:cubicBezTo>
                  <a:cubicBezTo>
                    <a:pt x="120" y="27"/>
                    <a:pt x="120" y="27"/>
                    <a:pt x="120" y="27"/>
                  </a:cubicBezTo>
                  <a:cubicBezTo>
                    <a:pt x="110" y="30"/>
                    <a:pt x="101" y="35"/>
                    <a:pt x="91" y="40"/>
                  </a:cubicBezTo>
                  <a:close/>
                  <a:moveTo>
                    <a:pt x="335" y="33"/>
                  </a:moveTo>
                  <a:cubicBezTo>
                    <a:pt x="325" y="29"/>
                    <a:pt x="315" y="25"/>
                    <a:pt x="305" y="22"/>
                  </a:cubicBezTo>
                  <a:cubicBezTo>
                    <a:pt x="308" y="14"/>
                    <a:pt x="308" y="14"/>
                    <a:pt x="308" y="14"/>
                  </a:cubicBezTo>
                  <a:cubicBezTo>
                    <a:pt x="318" y="17"/>
                    <a:pt x="328" y="21"/>
                    <a:pt x="338" y="26"/>
                  </a:cubicBezTo>
                  <a:lnTo>
                    <a:pt x="335" y="33"/>
                  </a:lnTo>
                  <a:close/>
                  <a:moveTo>
                    <a:pt x="142" y="19"/>
                  </a:moveTo>
                  <a:cubicBezTo>
                    <a:pt x="140" y="11"/>
                    <a:pt x="140" y="11"/>
                    <a:pt x="140" y="11"/>
                  </a:cubicBezTo>
                  <a:cubicBezTo>
                    <a:pt x="150" y="8"/>
                    <a:pt x="161" y="6"/>
                    <a:pt x="172" y="4"/>
                  </a:cubicBezTo>
                  <a:cubicBezTo>
                    <a:pt x="173" y="12"/>
                    <a:pt x="173" y="12"/>
                    <a:pt x="173" y="12"/>
                  </a:cubicBezTo>
                  <a:cubicBezTo>
                    <a:pt x="163" y="14"/>
                    <a:pt x="152" y="16"/>
                    <a:pt x="142" y="19"/>
                  </a:cubicBezTo>
                  <a:close/>
                  <a:moveTo>
                    <a:pt x="283" y="15"/>
                  </a:moveTo>
                  <a:cubicBezTo>
                    <a:pt x="272" y="13"/>
                    <a:pt x="262" y="11"/>
                    <a:pt x="252" y="10"/>
                  </a:cubicBezTo>
                  <a:cubicBezTo>
                    <a:pt x="253" y="2"/>
                    <a:pt x="253" y="2"/>
                    <a:pt x="253" y="2"/>
                  </a:cubicBezTo>
                  <a:cubicBezTo>
                    <a:pt x="263" y="3"/>
                    <a:pt x="274" y="5"/>
                    <a:pt x="284" y="7"/>
                  </a:cubicBezTo>
                  <a:lnTo>
                    <a:pt x="283" y="15"/>
                  </a:lnTo>
                  <a:close/>
                  <a:moveTo>
                    <a:pt x="197" y="9"/>
                  </a:moveTo>
                  <a:cubicBezTo>
                    <a:pt x="196" y="1"/>
                    <a:pt x="196" y="1"/>
                    <a:pt x="196" y="1"/>
                  </a:cubicBezTo>
                  <a:cubicBezTo>
                    <a:pt x="207" y="0"/>
                    <a:pt x="218" y="0"/>
                    <a:pt x="228" y="0"/>
                  </a:cubicBezTo>
                  <a:cubicBezTo>
                    <a:pt x="228" y="8"/>
                    <a:pt x="228" y="8"/>
                    <a:pt x="228" y="8"/>
                  </a:cubicBezTo>
                  <a:cubicBezTo>
                    <a:pt x="217" y="8"/>
                    <a:pt x="207" y="8"/>
                    <a:pt x="197" y="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50" name="Freeform 10"/>
            <p:cNvSpPr>
              <a:spLocks noEditPoints="1"/>
            </p:cNvSpPr>
            <p:nvPr/>
          </p:nvSpPr>
          <p:spPr bwMode="auto">
            <a:xfrm>
              <a:off x="3380" y="1972"/>
              <a:ext cx="513" cy="446"/>
            </a:xfrm>
            <a:custGeom>
              <a:avLst/>
              <a:gdLst>
                <a:gd name="T0" fmla="*/ 506 w 540"/>
                <a:gd name="T1" fmla="*/ 466 h 469"/>
                <a:gd name="T2" fmla="*/ 524 w 540"/>
                <a:gd name="T3" fmla="*/ 439 h 469"/>
                <a:gd name="T4" fmla="*/ 531 w 540"/>
                <a:gd name="T5" fmla="*/ 415 h 469"/>
                <a:gd name="T6" fmla="*/ 529 w 540"/>
                <a:gd name="T7" fmla="*/ 383 h 469"/>
                <a:gd name="T8" fmla="*/ 531 w 540"/>
                <a:gd name="T9" fmla="*/ 415 h 469"/>
                <a:gd name="T10" fmla="*/ 531 w 540"/>
                <a:gd name="T11" fmla="*/ 359 h 469"/>
                <a:gd name="T12" fmla="*/ 532 w 540"/>
                <a:gd name="T13" fmla="*/ 327 h 469"/>
                <a:gd name="T14" fmla="*/ 540 w 540"/>
                <a:gd name="T15" fmla="*/ 337 h 469"/>
                <a:gd name="T16" fmla="*/ 530 w 540"/>
                <a:gd name="T17" fmla="*/ 304 h 469"/>
                <a:gd name="T18" fmla="*/ 533 w 540"/>
                <a:gd name="T19" fmla="*/ 271 h 469"/>
                <a:gd name="T20" fmla="*/ 530 w 540"/>
                <a:gd name="T21" fmla="*/ 304 h 469"/>
                <a:gd name="T22" fmla="*/ 510 w 540"/>
                <a:gd name="T23" fmla="*/ 219 h 469"/>
                <a:gd name="T24" fmla="*/ 528 w 540"/>
                <a:gd name="T25" fmla="*/ 247 h 469"/>
                <a:gd name="T26" fmla="*/ 501 w 540"/>
                <a:gd name="T27" fmla="*/ 198 h 469"/>
                <a:gd name="T28" fmla="*/ 493 w 540"/>
                <a:gd name="T29" fmla="*/ 166 h 469"/>
                <a:gd name="T30" fmla="*/ 501 w 540"/>
                <a:gd name="T31" fmla="*/ 198 h 469"/>
                <a:gd name="T32" fmla="*/ 454 w 540"/>
                <a:gd name="T33" fmla="*/ 125 h 469"/>
                <a:gd name="T34" fmla="*/ 480 w 540"/>
                <a:gd name="T35" fmla="*/ 145 h 469"/>
                <a:gd name="T36" fmla="*/ 438 w 540"/>
                <a:gd name="T37" fmla="*/ 107 h 469"/>
                <a:gd name="T38" fmla="*/ 420 w 540"/>
                <a:gd name="T39" fmla="*/ 80 h 469"/>
                <a:gd name="T40" fmla="*/ 438 w 540"/>
                <a:gd name="T41" fmla="*/ 107 h 469"/>
                <a:gd name="T42" fmla="*/ 0 w 540"/>
                <a:gd name="T43" fmla="*/ 68 h 469"/>
                <a:gd name="T44" fmla="*/ 31 w 540"/>
                <a:gd name="T45" fmla="*/ 57 h 469"/>
                <a:gd name="T46" fmla="*/ 396 w 540"/>
                <a:gd name="T47" fmla="*/ 71 h 469"/>
                <a:gd name="T48" fmla="*/ 374 w 540"/>
                <a:gd name="T49" fmla="*/ 47 h 469"/>
                <a:gd name="T50" fmla="*/ 396 w 540"/>
                <a:gd name="T51" fmla="*/ 71 h 469"/>
                <a:gd name="T52" fmla="*/ 48 w 540"/>
                <a:gd name="T53" fmla="*/ 38 h 469"/>
                <a:gd name="T54" fmla="*/ 81 w 540"/>
                <a:gd name="T55" fmla="*/ 32 h 469"/>
                <a:gd name="T56" fmla="*/ 349 w 540"/>
                <a:gd name="T57" fmla="*/ 42 h 469"/>
                <a:gd name="T58" fmla="*/ 323 w 540"/>
                <a:gd name="T59" fmla="*/ 22 h 469"/>
                <a:gd name="T60" fmla="*/ 349 w 540"/>
                <a:gd name="T61" fmla="*/ 42 h 469"/>
                <a:gd name="T62" fmla="*/ 100 w 540"/>
                <a:gd name="T63" fmla="*/ 16 h 469"/>
                <a:gd name="T64" fmla="*/ 133 w 540"/>
                <a:gd name="T65" fmla="*/ 16 h 469"/>
                <a:gd name="T66" fmla="*/ 298 w 540"/>
                <a:gd name="T67" fmla="*/ 22 h 469"/>
                <a:gd name="T68" fmla="*/ 268 w 540"/>
                <a:gd name="T69" fmla="*/ 7 h 469"/>
                <a:gd name="T70" fmla="*/ 298 w 540"/>
                <a:gd name="T71" fmla="*/ 22 h 469"/>
                <a:gd name="T72" fmla="*/ 156 w 540"/>
                <a:gd name="T73" fmla="*/ 4 h 469"/>
                <a:gd name="T74" fmla="*/ 188 w 540"/>
                <a:gd name="T75" fmla="*/ 9 h 469"/>
                <a:gd name="T76" fmla="*/ 243 w 540"/>
                <a:gd name="T77" fmla="*/ 11 h 469"/>
                <a:gd name="T78" fmla="*/ 212 w 540"/>
                <a:gd name="T79" fmla="*/ 0 h 469"/>
                <a:gd name="T80" fmla="*/ 243 w 540"/>
                <a:gd name="T81" fmla="*/ 11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40" h="469">
                  <a:moveTo>
                    <a:pt x="513" y="469"/>
                  </a:moveTo>
                  <a:cubicBezTo>
                    <a:pt x="506" y="466"/>
                    <a:pt x="506" y="466"/>
                    <a:pt x="506" y="466"/>
                  </a:cubicBezTo>
                  <a:cubicBezTo>
                    <a:pt x="510" y="456"/>
                    <a:pt x="514" y="446"/>
                    <a:pt x="517" y="436"/>
                  </a:cubicBezTo>
                  <a:cubicBezTo>
                    <a:pt x="524" y="439"/>
                    <a:pt x="524" y="439"/>
                    <a:pt x="524" y="439"/>
                  </a:cubicBezTo>
                  <a:cubicBezTo>
                    <a:pt x="521" y="449"/>
                    <a:pt x="517" y="459"/>
                    <a:pt x="513" y="469"/>
                  </a:cubicBezTo>
                  <a:close/>
                  <a:moveTo>
                    <a:pt x="531" y="415"/>
                  </a:moveTo>
                  <a:cubicBezTo>
                    <a:pt x="523" y="414"/>
                    <a:pt x="523" y="414"/>
                    <a:pt x="523" y="414"/>
                  </a:cubicBezTo>
                  <a:cubicBezTo>
                    <a:pt x="526" y="403"/>
                    <a:pt x="527" y="393"/>
                    <a:pt x="529" y="383"/>
                  </a:cubicBezTo>
                  <a:cubicBezTo>
                    <a:pt x="537" y="384"/>
                    <a:pt x="537" y="384"/>
                    <a:pt x="537" y="384"/>
                  </a:cubicBezTo>
                  <a:cubicBezTo>
                    <a:pt x="535" y="394"/>
                    <a:pt x="533" y="405"/>
                    <a:pt x="531" y="415"/>
                  </a:cubicBezTo>
                  <a:close/>
                  <a:moveTo>
                    <a:pt x="539" y="359"/>
                  </a:moveTo>
                  <a:cubicBezTo>
                    <a:pt x="531" y="359"/>
                    <a:pt x="531" y="359"/>
                    <a:pt x="531" y="359"/>
                  </a:cubicBezTo>
                  <a:cubicBezTo>
                    <a:pt x="532" y="352"/>
                    <a:pt x="532" y="345"/>
                    <a:pt x="532" y="337"/>
                  </a:cubicBezTo>
                  <a:cubicBezTo>
                    <a:pt x="532" y="334"/>
                    <a:pt x="532" y="331"/>
                    <a:pt x="532" y="327"/>
                  </a:cubicBezTo>
                  <a:cubicBezTo>
                    <a:pt x="540" y="327"/>
                    <a:pt x="540" y="327"/>
                    <a:pt x="540" y="327"/>
                  </a:cubicBezTo>
                  <a:cubicBezTo>
                    <a:pt x="540" y="331"/>
                    <a:pt x="540" y="334"/>
                    <a:pt x="540" y="337"/>
                  </a:cubicBezTo>
                  <a:cubicBezTo>
                    <a:pt x="540" y="345"/>
                    <a:pt x="540" y="352"/>
                    <a:pt x="539" y="359"/>
                  </a:cubicBezTo>
                  <a:close/>
                  <a:moveTo>
                    <a:pt x="530" y="304"/>
                  </a:moveTo>
                  <a:cubicBezTo>
                    <a:pt x="529" y="293"/>
                    <a:pt x="528" y="283"/>
                    <a:pt x="526" y="272"/>
                  </a:cubicBezTo>
                  <a:cubicBezTo>
                    <a:pt x="533" y="271"/>
                    <a:pt x="533" y="271"/>
                    <a:pt x="533" y="271"/>
                  </a:cubicBezTo>
                  <a:cubicBezTo>
                    <a:pt x="535" y="281"/>
                    <a:pt x="537" y="292"/>
                    <a:pt x="538" y="303"/>
                  </a:cubicBezTo>
                  <a:lnTo>
                    <a:pt x="530" y="304"/>
                  </a:lnTo>
                  <a:close/>
                  <a:moveTo>
                    <a:pt x="520" y="249"/>
                  </a:moveTo>
                  <a:cubicBezTo>
                    <a:pt x="517" y="239"/>
                    <a:pt x="514" y="229"/>
                    <a:pt x="510" y="219"/>
                  </a:cubicBezTo>
                  <a:cubicBezTo>
                    <a:pt x="518" y="217"/>
                    <a:pt x="518" y="217"/>
                    <a:pt x="518" y="217"/>
                  </a:cubicBezTo>
                  <a:cubicBezTo>
                    <a:pt x="521" y="227"/>
                    <a:pt x="525" y="237"/>
                    <a:pt x="528" y="247"/>
                  </a:cubicBezTo>
                  <a:lnTo>
                    <a:pt x="520" y="249"/>
                  </a:lnTo>
                  <a:close/>
                  <a:moveTo>
                    <a:pt x="501" y="198"/>
                  </a:moveTo>
                  <a:cubicBezTo>
                    <a:pt x="496" y="188"/>
                    <a:pt x="491" y="179"/>
                    <a:pt x="486" y="170"/>
                  </a:cubicBezTo>
                  <a:cubicBezTo>
                    <a:pt x="493" y="166"/>
                    <a:pt x="493" y="166"/>
                    <a:pt x="493" y="166"/>
                  </a:cubicBezTo>
                  <a:cubicBezTo>
                    <a:pt x="498" y="175"/>
                    <a:pt x="504" y="184"/>
                    <a:pt x="508" y="194"/>
                  </a:cubicBezTo>
                  <a:lnTo>
                    <a:pt x="501" y="198"/>
                  </a:lnTo>
                  <a:close/>
                  <a:moveTo>
                    <a:pt x="473" y="150"/>
                  </a:moveTo>
                  <a:cubicBezTo>
                    <a:pt x="467" y="141"/>
                    <a:pt x="461" y="133"/>
                    <a:pt x="454" y="125"/>
                  </a:cubicBezTo>
                  <a:cubicBezTo>
                    <a:pt x="460" y="120"/>
                    <a:pt x="460" y="120"/>
                    <a:pt x="460" y="120"/>
                  </a:cubicBezTo>
                  <a:cubicBezTo>
                    <a:pt x="467" y="128"/>
                    <a:pt x="474" y="136"/>
                    <a:pt x="480" y="145"/>
                  </a:cubicBezTo>
                  <a:lnTo>
                    <a:pt x="473" y="150"/>
                  </a:lnTo>
                  <a:close/>
                  <a:moveTo>
                    <a:pt x="438" y="107"/>
                  </a:moveTo>
                  <a:cubicBezTo>
                    <a:pt x="431" y="100"/>
                    <a:pt x="423" y="92"/>
                    <a:pt x="415" y="86"/>
                  </a:cubicBezTo>
                  <a:cubicBezTo>
                    <a:pt x="420" y="80"/>
                    <a:pt x="420" y="80"/>
                    <a:pt x="420" y="80"/>
                  </a:cubicBezTo>
                  <a:cubicBezTo>
                    <a:pt x="428" y="87"/>
                    <a:pt x="436" y="94"/>
                    <a:pt x="444" y="102"/>
                  </a:cubicBezTo>
                  <a:lnTo>
                    <a:pt x="438" y="107"/>
                  </a:lnTo>
                  <a:close/>
                  <a:moveTo>
                    <a:pt x="5" y="74"/>
                  </a:moveTo>
                  <a:cubicBezTo>
                    <a:pt x="0" y="68"/>
                    <a:pt x="0" y="68"/>
                    <a:pt x="0" y="68"/>
                  </a:cubicBezTo>
                  <a:cubicBezTo>
                    <a:pt x="9" y="61"/>
                    <a:pt x="18" y="55"/>
                    <a:pt x="27" y="50"/>
                  </a:cubicBezTo>
                  <a:cubicBezTo>
                    <a:pt x="31" y="57"/>
                    <a:pt x="31" y="57"/>
                    <a:pt x="31" y="57"/>
                  </a:cubicBezTo>
                  <a:cubicBezTo>
                    <a:pt x="22" y="62"/>
                    <a:pt x="13" y="68"/>
                    <a:pt x="5" y="74"/>
                  </a:cubicBezTo>
                  <a:close/>
                  <a:moveTo>
                    <a:pt x="396" y="71"/>
                  </a:moveTo>
                  <a:cubicBezTo>
                    <a:pt x="388" y="65"/>
                    <a:pt x="379" y="59"/>
                    <a:pt x="370" y="54"/>
                  </a:cubicBezTo>
                  <a:cubicBezTo>
                    <a:pt x="374" y="47"/>
                    <a:pt x="374" y="47"/>
                    <a:pt x="374" y="47"/>
                  </a:cubicBezTo>
                  <a:cubicBezTo>
                    <a:pt x="383" y="52"/>
                    <a:pt x="392" y="58"/>
                    <a:pt x="401" y="65"/>
                  </a:cubicBezTo>
                  <a:lnTo>
                    <a:pt x="396" y="71"/>
                  </a:lnTo>
                  <a:close/>
                  <a:moveTo>
                    <a:pt x="52" y="45"/>
                  </a:moveTo>
                  <a:cubicBezTo>
                    <a:pt x="48" y="38"/>
                    <a:pt x="48" y="38"/>
                    <a:pt x="48" y="38"/>
                  </a:cubicBezTo>
                  <a:cubicBezTo>
                    <a:pt x="58" y="33"/>
                    <a:pt x="68" y="28"/>
                    <a:pt x="78" y="24"/>
                  </a:cubicBezTo>
                  <a:cubicBezTo>
                    <a:pt x="81" y="32"/>
                    <a:pt x="81" y="32"/>
                    <a:pt x="81" y="32"/>
                  </a:cubicBezTo>
                  <a:cubicBezTo>
                    <a:pt x="71" y="36"/>
                    <a:pt x="61" y="40"/>
                    <a:pt x="52" y="45"/>
                  </a:cubicBezTo>
                  <a:close/>
                  <a:moveTo>
                    <a:pt x="349" y="42"/>
                  </a:moveTo>
                  <a:cubicBezTo>
                    <a:pt x="340" y="38"/>
                    <a:pt x="330" y="34"/>
                    <a:pt x="320" y="30"/>
                  </a:cubicBezTo>
                  <a:cubicBezTo>
                    <a:pt x="323" y="22"/>
                    <a:pt x="323" y="22"/>
                    <a:pt x="323" y="22"/>
                  </a:cubicBezTo>
                  <a:cubicBezTo>
                    <a:pt x="333" y="26"/>
                    <a:pt x="343" y="30"/>
                    <a:pt x="352" y="35"/>
                  </a:cubicBezTo>
                  <a:lnTo>
                    <a:pt x="349" y="42"/>
                  </a:lnTo>
                  <a:close/>
                  <a:moveTo>
                    <a:pt x="103" y="24"/>
                  </a:moveTo>
                  <a:cubicBezTo>
                    <a:pt x="100" y="16"/>
                    <a:pt x="100" y="16"/>
                    <a:pt x="100" y="16"/>
                  </a:cubicBezTo>
                  <a:cubicBezTo>
                    <a:pt x="111" y="13"/>
                    <a:pt x="121" y="10"/>
                    <a:pt x="132" y="8"/>
                  </a:cubicBezTo>
                  <a:cubicBezTo>
                    <a:pt x="133" y="16"/>
                    <a:pt x="133" y="16"/>
                    <a:pt x="133" y="16"/>
                  </a:cubicBezTo>
                  <a:cubicBezTo>
                    <a:pt x="123" y="18"/>
                    <a:pt x="113" y="21"/>
                    <a:pt x="103" y="24"/>
                  </a:cubicBezTo>
                  <a:close/>
                  <a:moveTo>
                    <a:pt x="298" y="22"/>
                  </a:moveTo>
                  <a:cubicBezTo>
                    <a:pt x="287" y="19"/>
                    <a:pt x="277" y="17"/>
                    <a:pt x="267" y="15"/>
                  </a:cubicBezTo>
                  <a:cubicBezTo>
                    <a:pt x="268" y="7"/>
                    <a:pt x="268" y="7"/>
                    <a:pt x="268" y="7"/>
                  </a:cubicBezTo>
                  <a:cubicBezTo>
                    <a:pt x="279" y="9"/>
                    <a:pt x="289" y="11"/>
                    <a:pt x="300" y="14"/>
                  </a:cubicBezTo>
                  <a:lnTo>
                    <a:pt x="298" y="22"/>
                  </a:lnTo>
                  <a:close/>
                  <a:moveTo>
                    <a:pt x="157" y="12"/>
                  </a:moveTo>
                  <a:cubicBezTo>
                    <a:pt x="156" y="4"/>
                    <a:pt x="156" y="4"/>
                    <a:pt x="156" y="4"/>
                  </a:cubicBezTo>
                  <a:cubicBezTo>
                    <a:pt x="166" y="2"/>
                    <a:pt x="177" y="1"/>
                    <a:pt x="188" y="1"/>
                  </a:cubicBezTo>
                  <a:cubicBezTo>
                    <a:pt x="188" y="9"/>
                    <a:pt x="188" y="9"/>
                    <a:pt x="188" y="9"/>
                  </a:cubicBezTo>
                  <a:cubicBezTo>
                    <a:pt x="178" y="9"/>
                    <a:pt x="167" y="10"/>
                    <a:pt x="157" y="12"/>
                  </a:cubicBezTo>
                  <a:close/>
                  <a:moveTo>
                    <a:pt x="243" y="11"/>
                  </a:moveTo>
                  <a:cubicBezTo>
                    <a:pt x="233" y="10"/>
                    <a:pt x="223" y="9"/>
                    <a:pt x="212" y="8"/>
                  </a:cubicBezTo>
                  <a:cubicBezTo>
                    <a:pt x="212" y="0"/>
                    <a:pt x="212" y="0"/>
                    <a:pt x="212" y="0"/>
                  </a:cubicBezTo>
                  <a:cubicBezTo>
                    <a:pt x="223" y="1"/>
                    <a:pt x="234" y="2"/>
                    <a:pt x="244" y="3"/>
                  </a:cubicBezTo>
                  <a:lnTo>
                    <a:pt x="243" y="1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grpSp>
      <p:pic>
        <p:nvPicPr>
          <p:cNvPr id="160" name="Picture 2" descr="C:\Users\Hiram.DUARTE\Desktop\QC_Wireless_Reach_logo_reversed.emf"/>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91276" y="3982019"/>
            <a:ext cx="3113620" cy="68794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3980523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3">
                                            <p:txEl>
                                              <p:pRg st="0" end="0"/>
                                            </p:txEl>
                                          </p:spTgt>
                                        </p:tgtEl>
                                        <p:attrNameLst>
                                          <p:attrName>style.visibility</p:attrName>
                                        </p:attrNameLst>
                                      </p:cBhvr>
                                      <p:to>
                                        <p:strVal val="visible"/>
                                      </p:to>
                                    </p:set>
                                    <p:animEffect transition="in" filter="fade">
                                      <p:cBhvr>
                                        <p:cTn id="10" dur="500"/>
                                        <p:tgtEl>
                                          <p:spTgt spid="6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0"/>
                                        </p:tgtEl>
                                        <p:attrNameLst>
                                          <p:attrName>style.visibility</p:attrName>
                                        </p:attrNameLst>
                                      </p:cBhvr>
                                      <p:to>
                                        <p:strVal val="visible"/>
                                      </p:to>
                                    </p:set>
                                    <p:animEffect transition="in" filter="fade">
                                      <p:cBhvr>
                                        <p:cTn id="13" dur="500"/>
                                        <p:tgtEl>
                                          <p:spTgt spid="60"/>
                                        </p:tgtEl>
                                      </p:cBhvr>
                                    </p:animEffect>
                                  </p:childTnLst>
                                </p:cTn>
                              </p:par>
                              <p:par>
                                <p:cTn id="14" presetID="6" presetClass="entr" presetSubtype="32" fill="hold" grpId="0" nodeType="withEffect">
                                  <p:stCondLst>
                                    <p:cond delay="0"/>
                                  </p:stCondLst>
                                  <p:childTnLst>
                                    <p:set>
                                      <p:cBhvr>
                                        <p:cTn id="15" dur="1" fill="hold">
                                          <p:stCondLst>
                                            <p:cond delay="0"/>
                                          </p:stCondLst>
                                        </p:cTn>
                                        <p:tgtEl>
                                          <p:spTgt spid="57"/>
                                        </p:tgtEl>
                                        <p:attrNameLst>
                                          <p:attrName>style.visibility</p:attrName>
                                        </p:attrNameLst>
                                      </p:cBhvr>
                                      <p:to>
                                        <p:strVal val="visible"/>
                                      </p:to>
                                    </p:set>
                                    <p:animEffect transition="in" filter="circle(out)">
                                      <p:cBhvr>
                                        <p:cTn id="16" dur="1000"/>
                                        <p:tgtEl>
                                          <p:spTgt spid="57"/>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70"/>
                                        </p:tgtEl>
                                        <p:attrNameLst>
                                          <p:attrName>style.visibility</p:attrName>
                                        </p:attrNameLst>
                                      </p:cBhvr>
                                      <p:to>
                                        <p:strVal val="visible"/>
                                      </p:to>
                                    </p:set>
                                    <p:animEffect transition="in" filter="wipe(down)">
                                      <p:cBhvr>
                                        <p:cTn id="19" dur="500"/>
                                        <p:tgtEl>
                                          <p:spTgt spid="70"/>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71"/>
                                        </p:tgtEl>
                                        <p:attrNameLst>
                                          <p:attrName>style.visibility</p:attrName>
                                        </p:attrNameLst>
                                      </p:cBhvr>
                                      <p:to>
                                        <p:strVal val="visible"/>
                                      </p:to>
                                    </p:set>
                                    <p:animEffect transition="in" filter="wipe(down)">
                                      <p:cBhvr>
                                        <p:cTn id="22" dur="500"/>
                                        <p:tgtEl>
                                          <p:spTgt spid="71"/>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91"/>
                                        </p:tgtEl>
                                        <p:attrNameLst>
                                          <p:attrName>style.visibility</p:attrName>
                                        </p:attrNameLst>
                                      </p:cBhvr>
                                      <p:to>
                                        <p:strVal val="visible"/>
                                      </p:to>
                                    </p:set>
                                    <p:animEffect transition="in" filter="wipe(up)">
                                      <p:cBhvr>
                                        <p:cTn id="25" dur="500"/>
                                        <p:tgtEl>
                                          <p:spTgt spid="91"/>
                                        </p:tgtEl>
                                      </p:cBhvr>
                                    </p:animEffect>
                                  </p:childTnLst>
                                </p:cTn>
                              </p:par>
                              <p:par>
                                <p:cTn id="26" presetID="22" presetClass="entr" presetSubtype="1" fill="hold" grpId="0" nodeType="withEffect">
                                  <p:stCondLst>
                                    <p:cond delay="0"/>
                                  </p:stCondLst>
                                  <p:childTnLst>
                                    <p:set>
                                      <p:cBhvr>
                                        <p:cTn id="27" dur="1" fill="hold">
                                          <p:stCondLst>
                                            <p:cond delay="0"/>
                                          </p:stCondLst>
                                        </p:cTn>
                                        <p:tgtEl>
                                          <p:spTgt spid="56"/>
                                        </p:tgtEl>
                                        <p:attrNameLst>
                                          <p:attrName>style.visibility</p:attrName>
                                        </p:attrNameLst>
                                      </p:cBhvr>
                                      <p:to>
                                        <p:strVal val="visible"/>
                                      </p:to>
                                    </p:set>
                                    <p:animEffect transition="in" filter="wipe(up)">
                                      <p:cBhvr>
                                        <p:cTn id="28" dur="500"/>
                                        <p:tgtEl>
                                          <p:spTgt spid="56"/>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73"/>
                                        </p:tgtEl>
                                        <p:attrNameLst>
                                          <p:attrName>style.visibility</p:attrName>
                                        </p:attrNameLst>
                                      </p:cBhvr>
                                      <p:to>
                                        <p:strVal val="visible"/>
                                      </p:to>
                                    </p:set>
                                    <p:animEffect transition="in" filter="wipe(up)">
                                      <p:cBhvr>
                                        <p:cTn id="31" dur="500"/>
                                        <p:tgtEl>
                                          <p:spTgt spid="73"/>
                                        </p:tgtEl>
                                      </p:cBhvr>
                                    </p:animEffect>
                                  </p:childTnLst>
                                </p:cTn>
                              </p:par>
                              <p:par>
                                <p:cTn id="32" presetID="22" presetClass="entr" presetSubtype="1" fill="hold" grpId="0" nodeType="withEffect">
                                  <p:stCondLst>
                                    <p:cond delay="0"/>
                                  </p:stCondLst>
                                  <p:childTnLst>
                                    <p:set>
                                      <p:cBhvr>
                                        <p:cTn id="33" dur="1" fill="hold">
                                          <p:stCondLst>
                                            <p:cond delay="0"/>
                                          </p:stCondLst>
                                        </p:cTn>
                                        <p:tgtEl>
                                          <p:spTgt spid="72"/>
                                        </p:tgtEl>
                                        <p:attrNameLst>
                                          <p:attrName>style.visibility</p:attrName>
                                        </p:attrNameLst>
                                      </p:cBhvr>
                                      <p:to>
                                        <p:strVal val="visible"/>
                                      </p:to>
                                    </p:set>
                                    <p:animEffect transition="in" filter="wipe(up)">
                                      <p:cBhvr>
                                        <p:cTn id="34" dur="500"/>
                                        <p:tgtEl>
                                          <p:spTgt spid="72"/>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58"/>
                                        </p:tgtEl>
                                        <p:attrNameLst>
                                          <p:attrName>style.visibility</p:attrName>
                                        </p:attrNameLst>
                                      </p:cBhvr>
                                      <p:to>
                                        <p:strVal val="visible"/>
                                      </p:to>
                                    </p:set>
                                    <p:animEffect transition="in" filter="wipe(up)">
                                      <p:cBhvr>
                                        <p:cTn id="37" dur="500"/>
                                        <p:tgtEl>
                                          <p:spTgt spid="58"/>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69"/>
                                        </p:tgtEl>
                                        <p:attrNameLst>
                                          <p:attrName>style.visibility</p:attrName>
                                        </p:attrNameLst>
                                      </p:cBhvr>
                                      <p:to>
                                        <p:strVal val="visible"/>
                                      </p:to>
                                    </p:set>
                                    <p:animEffect transition="in" filter="wipe(right)">
                                      <p:cBhvr>
                                        <p:cTn id="40" dur="500"/>
                                        <p:tgtEl>
                                          <p:spTgt spid="69"/>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59"/>
                                        </p:tgtEl>
                                        <p:attrNameLst>
                                          <p:attrName>style.visibility</p:attrName>
                                        </p:attrNameLst>
                                      </p:cBhvr>
                                      <p:to>
                                        <p:strVal val="visible"/>
                                      </p:to>
                                    </p:set>
                                    <p:animEffect transition="in" filter="wipe(down)">
                                      <p:cBhvr>
                                        <p:cTn id="43" dur="500"/>
                                        <p:tgtEl>
                                          <p:spTgt spid="59"/>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68"/>
                                        </p:tgtEl>
                                        <p:attrNameLst>
                                          <p:attrName>style.visibility</p:attrName>
                                        </p:attrNameLst>
                                      </p:cBhvr>
                                      <p:to>
                                        <p:strVal val="visible"/>
                                      </p:to>
                                    </p:set>
                                    <p:animEffect transition="in" filter="wipe(down)">
                                      <p:cBhvr>
                                        <p:cTn id="46" dur="500"/>
                                        <p:tgtEl>
                                          <p:spTgt spid="68"/>
                                        </p:tgtEl>
                                      </p:cBhvr>
                                    </p:animEffect>
                                  </p:childTnLst>
                                </p:cTn>
                              </p:par>
                              <p:par>
                                <p:cTn id="47" presetID="10" presetClass="entr" presetSubtype="0" fill="hold" grpId="0" nodeType="withEffect">
                                  <p:stCondLst>
                                    <p:cond delay="800"/>
                                  </p:stCondLst>
                                  <p:childTnLst>
                                    <p:set>
                                      <p:cBhvr>
                                        <p:cTn id="48" dur="1" fill="hold">
                                          <p:stCondLst>
                                            <p:cond delay="0"/>
                                          </p:stCondLst>
                                        </p:cTn>
                                        <p:tgtEl>
                                          <p:spTgt spid="55"/>
                                        </p:tgtEl>
                                        <p:attrNameLst>
                                          <p:attrName>style.visibility</p:attrName>
                                        </p:attrNameLst>
                                      </p:cBhvr>
                                      <p:to>
                                        <p:strVal val="visible"/>
                                      </p:to>
                                    </p:set>
                                    <p:animEffect transition="in" filter="fade">
                                      <p:cBhvr>
                                        <p:cTn id="49" dur="500"/>
                                        <p:tgtEl>
                                          <p:spTgt spid="55"/>
                                        </p:tgtEl>
                                      </p:cBhvr>
                                    </p:animEffect>
                                  </p:childTnLst>
                                </p:cTn>
                              </p:par>
                              <p:par>
                                <p:cTn id="50" presetID="10" presetClass="entr" presetSubtype="0" fill="hold" grpId="0" nodeType="withEffect">
                                  <p:stCondLst>
                                    <p:cond delay="800"/>
                                  </p:stCondLst>
                                  <p:childTnLst>
                                    <p:set>
                                      <p:cBhvr>
                                        <p:cTn id="51" dur="1" fill="hold">
                                          <p:stCondLst>
                                            <p:cond delay="0"/>
                                          </p:stCondLst>
                                        </p:cTn>
                                        <p:tgtEl>
                                          <p:spTgt spid="77"/>
                                        </p:tgtEl>
                                        <p:attrNameLst>
                                          <p:attrName>style.visibility</p:attrName>
                                        </p:attrNameLst>
                                      </p:cBhvr>
                                      <p:to>
                                        <p:strVal val="visible"/>
                                      </p:to>
                                    </p:set>
                                    <p:animEffect transition="in" filter="fade">
                                      <p:cBhvr>
                                        <p:cTn id="52" dur="500"/>
                                        <p:tgtEl>
                                          <p:spTgt spid="77"/>
                                        </p:tgtEl>
                                      </p:cBhvr>
                                    </p:animEffect>
                                  </p:childTnLst>
                                </p:cTn>
                              </p:par>
                              <p:par>
                                <p:cTn id="53" presetID="10" presetClass="entr" presetSubtype="0" fill="hold" grpId="0" nodeType="withEffect">
                                  <p:stCondLst>
                                    <p:cond delay="800"/>
                                  </p:stCondLst>
                                  <p:childTnLst>
                                    <p:set>
                                      <p:cBhvr>
                                        <p:cTn id="54" dur="1" fill="hold">
                                          <p:stCondLst>
                                            <p:cond delay="0"/>
                                          </p:stCondLst>
                                        </p:cTn>
                                        <p:tgtEl>
                                          <p:spTgt spid="87"/>
                                        </p:tgtEl>
                                        <p:attrNameLst>
                                          <p:attrName>style.visibility</p:attrName>
                                        </p:attrNameLst>
                                      </p:cBhvr>
                                      <p:to>
                                        <p:strVal val="visible"/>
                                      </p:to>
                                    </p:set>
                                    <p:animEffect transition="in" filter="fade">
                                      <p:cBhvr>
                                        <p:cTn id="55" dur="500"/>
                                        <p:tgtEl>
                                          <p:spTgt spid="87"/>
                                        </p:tgtEl>
                                      </p:cBhvr>
                                    </p:animEffect>
                                  </p:childTnLst>
                                </p:cTn>
                              </p:par>
                              <p:par>
                                <p:cTn id="56" presetID="10" presetClass="entr" presetSubtype="0" fill="hold" grpId="0" nodeType="withEffect">
                                  <p:stCondLst>
                                    <p:cond delay="800"/>
                                  </p:stCondLst>
                                  <p:childTnLst>
                                    <p:set>
                                      <p:cBhvr>
                                        <p:cTn id="57" dur="1" fill="hold">
                                          <p:stCondLst>
                                            <p:cond delay="0"/>
                                          </p:stCondLst>
                                        </p:cTn>
                                        <p:tgtEl>
                                          <p:spTgt spid="76"/>
                                        </p:tgtEl>
                                        <p:attrNameLst>
                                          <p:attrName>style.visibility</p:attrName>
                                        </p:attrNameLst>
                                      </p:cBhvr>
                                      <p:to>
                                        <p:strVal val="visible"/>
                                      </p:to>
                                    </p:set>
                                    <p:animEffect transition="in" filter="fade">
                                      <p:cBhvr>
                                        <p:cTn id="58" dur="500"/>
                                        <p:tgtEl>
                                          <p:spTgt spid="76"/>
                                        </p:tgtEl>
                                      </p:cBhvr>
                                    </p:animEffect>
                                  </p:childTnLst>
                                </p:cTn>
                              </p:par>
                              <p:par>
                                <p:cTn id="59" presetID="10" presetClass="entr" presetSubtype="0" fill="hold" grpId="0" nodeType="withEffect">
                                  <p:stCondLst>
                                    <p:cond delay="800"/>
                                  </p:stCondLst>
                                  <p:childTnLst>
                                    <p:set>
                                      <p:cBhvr>
                                        <p:cTn id="60" dur="1" fill="hold">
                                          <p:stCondLst>
                                            <p:cond delay="0"/>
                                          </p:stCondLst>
                                        </p:cTn>
                                        <p:tgtEl>
                                          <p:spTgt spid="79"/>
                                        </p:tgtEl>
                                        <p:attrNameLst>
                                          <p:attrName>style.visibility</p:attrName>
                                        </p:attrNameLst>
                                      </p:cBhvr>
                                      <p:to>
                                        <p:strVal val="visible"/>
                                      </p:to>
                                    </p:set>
                                    <p:animEffect transition="in" filter="fade">
                                      <p:cBhvr>
                                        <p:cTn id="61" dur="500"/>
                                        <p:tgtEl>
                                          <p:spTgt spid="79"/>
                                        </p:tgtEl>
                                      </p:cBhvr>
                                    </p:animEffect>
                                  </p:childTnLst>
                                </p:cTn>
                              </p:par>
                              <p:par>
                                <p:cTn id="62" presetID="10" presetClass="entr" presetSubtype="0" fill="hold" grpId="0" nodeType="withEffect">
                                  <p:stCondLst>
                                    <p:cond delay="800"/>
                                  </p:stCondLst>
                                  <p:childTnLst>
                                    <p:set>
                                      <p:cBhvr>
                                        <p:cTn id="63" dur="1" fill="hold">
                                          <p:stCondLst>
                                            <p:cond delay="0"/>
                                          </p:stCondLst>
                                        </p:cTn>
                                        <p:tgtEl>
                                          <p:spTgt spid="75"/>
                                        </p:tgtEl>
                                        <p:attrNameLst>
                                          <p:attrName>style.visibility</p:attrName>
                                        </p:attrNameLst>
                                      </p:cBhvr>
                                      <p:to>
                                        <p:strVal val="visible"/>
                                      </p:to>
                                    </p:set>
                                    <p:animEffect transition="in" filter="fade">
                                      <p:cBhvr>
                                        <p:cTn id="64" dur="500"/>
                                        <p:tgtEl>
                                          <p:spTgt spid="75"/>
                                        </p:tgtEl>
                                      </p:cBhvr>
                                    </p:animEffect>
                                  </p:childTnLst>
                                </p:cTn>
                              </p:par>
                              <p:par>
                                <p:cTn id="65" presetID="10" presetClass="entr" presetSubtype="0" fill="hold" grpId="0" nodeType="withEffect">
                                  <p:stCondLst>
                                    <p:cond delay="800"/>
                                  </p:stCondLst>
                                  <p:childTnLst>
                                    <p:set>
                                      <p:cBhvr>
                                        <p:cTn id="66" dur="1" fill="hold">
                                          <p:stCondLst>
                                            <p:cond delay="0"/>
                                          </p:stCondLst>
                                        </p:cTn>
                                        <p:tgtEl>
                                          <p:spTgt spid="80"/>
                                        </p:tgtEl>
                                        <p:attrNameLst>
                                          <p:attrName>style.visibility</p:attrName>
                                        </p:attrNameLst>
                                      </p:cBhvr>
                                      <p:to>
                                        <p:strVal val="visible"/>
                                      </p:to>
                                    </p:set>
                                    <p:animEffect transition="in" filter="fade">
                                      <p:cBhvr>
                                        <p:cTn id="67" dur="500"/>
                                        <p:tgtEl>
                                          <p:spTgt spid="80"/>
                                        </p:tgtEl>
                                      </p:cBhvr>
                                    </p:animEffect>
                                  </p:childTnLst>
                                </p:cTn>
                              </p:par>
                              <p:par>
                                <p:cTn id="68" presetID="10" presetClass="entr" presetSubtype="0" fill="hold" grpId="0" nodeType="withEffect">
                                  <p:stCondLst>
                                    <p:cond delay="800"/>
                                  </p:stCondLst>
                                  <p:childTnLst>
                                    <p:set>
                                      <p:cBhvr>
                                        <p:cTn id="69" dur="1" fill="hold">
                                          <p:stCondLst>
                                            <p:cond delay="0"/>
                                          </p:stCondLst>
                                        </p:cTn>
                                        <p:tgtEl>
                                          <p:spTgt spid="78"/>
                                        </p:tgtEl>
                                        <p:attrNameLst>
                                          <p:attrName>style.visibility</p:attrName>
                                        </p:attrNameLst>
                                      </p:cBhvr>
                                      <p:to>
                                        <p:strVal val="visible"/>
                                      </p:to>
                                    </p:set>
                                    <p:animEffect transition="in" filter="fade">
                                      <p:cBhvr>
                                        <p:cTn id="70" dur="500"/>
                                        <p:tgtEl>
                                          <p:spTgt spid="78"/>
                                        </p:tgtEl>
                                      </p:cBhvr>
                                    </p:animEffect>
                                  </p:childTnLst>
                                </p:cTn>
                              </p:par>
                              <p:par>
                                <p:cTn id="71" presetID="10" presetClass="entr" presetSubtype="0" fill="hold" grpId="0" nodeType="withEffect">
                                  <p:stCondLst>
                                    <p:cond delay="800"/>
                                  </p:stCondLst>
                                  <p:childTnLst>
                                    <p:set>
                                      <p:cBhvr>
                                        <p:cTn id="72" dur="1" fill="hold">
                                          <p:stCondLst>
                                            <p:cond delay="0"/>
                                          </p:stCondLst>
                                        </p:cTn>
                                        <p:tgtEl>
                                          <p:spTgt spid="81"/>
                                        </p:tgtEl>
                                        <p:attrNameLst>
                                          <p:attrName>style.visibility</p:attrName>
                                        </p:attrNameLst>
                                      </p:cBhvr>
                                      <p:to>
                                        <p:strVal val="visible"/>
                                      </p:to>
                                    </p:set>
                                    <p:animEffect transition="in" filter="fade">
                                      <p:cBhvr>
                                        <p:cTn id="73" dur="500"/>
                                        <p:tgtEl>
                                          <p:spTgt spid="81"/>
                                        </p:tgtEl>
                                      </p:cBhvr>
                                    </p:animEffect>
                                  </p:childTnLst>
                                </p:cTn>
                              </p:par>
                              <p:par>
                                <p:cTn id="74" presetID="10" presetClass="entr" presetSubtype="0" fill="hold" grpId="0" nodeType="withEffect">
                                  <p:stCondLst>
                                    <p:cond delay="800"/>
                                  </p:stCondLst>
                                  <p:childTnLst>
                                    <p:set>
                                      <p:cBhvr>
                                        <p:cTn id="75" dur="1" fill="hold">
                                          <p:stCondLst>
                                            <p:cond delay="0"/>
                                          </p:stCondLst>
                                        </p:cTn>
                                        <p:tgtEl>
                                          <p:spTgt spid="74"/>
                                        </p:tgtEl>
                                        <p:attrNameLst>
                                          <p:attrName>style.visibility</p:attrName>
                                        </p:attrNameLst>
                                      </p:cBhvr>
                                      <p:to>
                                        <p:strVal val="visible"/>
                                      </p:to>
                                    </p:set>
                                    <p:animEffect transition="in" filter="fade">
                                      <p:cBhvr>
                                        <p:cTn id="76" dur="400"/>
                                        <p:tgtEl>
                                          <p:spTgt spid="74"/>
                                        </p:tgtEl>
                                      </p:cBhvr>
                                    </p:animEffect>
                                  </p:childTnLst>
                                </p:cTn>
                              </p:par>
                              <p:par>
                                <p:cTn id="77" presetID="47" presetClass="entr" presetSubtype="0" fill="hold" grpId="0" nodeType="withEffect">
                                  <p:stCondLst>
                                    <p:cond delay="800"/>
                                  </p:stCondLst>
                                  <p:childTnLst>
                                    <p:set>
                                      <p:cBhvr>
                                        <p:cTn id="78" dur="1" fill="hold">
                                          <p:stCondLst>
                                            <p:cond delay="0"/>
                                          </p:stCondLst>
                                        </p:cTn>
                                        <p:tgtEl>
                                          <p:spTgt spid="84"/>
                                        </p:tgtEl>
                                        <p:attrNameLst>
                                          <p:attrName>style.visibility</p:attrName>
                                        </p:attrNameLst>
                                      </p:cBhvr>
                                      <p:to>
                                        <p:strVal val="visible"/>
                                      </p:to>
                                    </p:set>
                                    <p:animEffect transition="in" filter="fade">
                                      <p:cBhvr>
                                        <p:cTn id="79" dur="1000"/>
                                        <p:tgtEl>
                                          <p:spTgt spid="84"/>
                                        </p:tgtEl>
                                      </p:cBhvr>
                                    </p:animEffect>
                                    <p:anim calcmode="lin" valueType="num">
                                      <p:cBhvr>
                                        <p:cTn id="80" dur="1000" fill="hold"/>
                                        <p:tgtEl>
                                          <p:spTgt spid="84"/>
                                        </p:tgtEl>
                                        <p:attrNameLst>
                                          <p:attrName>ppt_x</p:attrName>
                                        </p:attrNameLst>
                                      </p:cBhvr>
                                      <p:tavLst>
                                        <p:tav tm="0">
                                          <p:val>
                                            <p:strVal val="#ppt_x"/>
                                          </p:val>
                                        </p:tav>
                                        <p:tav tm="100000">
                                          <p:val>
                                            <p:strVal val="#ppt_x"/>
                                          </p:val>
                                        </p:tav>
                                      </p:tavLst>
                                    </p:anim>
                                    <p:anim calcmode="lin" valueType="num">
                                      <p:cBhvr>
                                        <p:cTn id="81" dur="1000" fill="hold"/>
                                        <p:tgtEl>
                                          <p:spTgt spid="84"/>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800"/>
                                  </p:stCondLst>
                                  <p:childTnLst>
                                    <p:set>
                                      <p:cBhvr>
                                        <p:cTn id="83" dur="1" fill="hold">
                                          <p:stCondLst>
                                            <p:cond delay="0"/>
                                          </p:stCondLst>
                                        </p:cTn>
                                        <p:tgtEl>
                                          <p:spTgt spid="90"/>
                                        </p:tgtEl>
                                        <p:attrNameLst>
                                          <p:attrName>style.visibility</p:attrName>
                                        </p:attrNameLst>
                                      </p:cBhvr>
                                      <p:to>
                                        <p:strVal val="visible"/>
                                      </p:to>
                                    </p:set>
                                    <p:animEffect transition="in" filter="fade">
                                      <p:cBhvr>
                                        <p:cTn id="84" dur="1000"/>
                                        <p:tgtEl>
                                          <p:spTgt spid="90"/>
                                        </p:tgtEl>
                                      </p:cBhvr>
                                    </p:animEffect>
                                    <p:anim calcmode="lin" valueType="num">
                                      <p:cBhvr>
                                        <p:cTn id="85" dur="1000" fill="hold"/>
                                        <p:tgtEl>
                                          <p:spTgt spid="90"/>
                                        </p:tgtEl>
                                        <p:attrNameLst>
                                          <p:attrName>ppt_x</p:attrName>
                                        </p:attrNameLst>
                                      </p:cBhvr>
                                      <p:tavLst>
                                        <p:tav tm="0">
                                          <p:val>
                                            <p:strVal val="#ppt_x"/>
                                          </p:val>
                                        </p:tav>
                                        <p:tav tm="100000">
                                          <p:val>
                                            <p:strVal val="#ppt_x"/>
                                          </p:val>
                                        </p:tav>
                                      </p:tavLst>
                                    </p:anim>
                                    <p:anim calcmode="lin" valueType="num">
                                      <p:cBhvr>
                                        <p:cTn id="86" dur="1000" fill="hold"/>
                                        <p:tgtEl>
                                          <p:spTgt spid="90"/>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800"/>
                                  </p:stCondLst>
                                  <p:childTnLst>
                                    <p:set>
                                      <p:cBhvr>
                                        <p:cTn id="88" dur="1" fill="hold">
                                          <p:stCondLst>
                                            <p:cond delay="0"/>
                                          </p:stCondLst>
                                        </p:cTn>
                                        <p:tgtEl>
                                          <p:spTgt spid="83"/>
                                        </p:tgtEl>
                                        <p:attrNameLst>
                                          <p:attrName>style.visibility</p:attrName>
                                        </p:attrNameLst>
                                      </p:cBhvr>
                                      <p:to>
                                        <p:strVal val="visible"/>
                                      </p:to>
                                    </p:set>
                                    <p:animEffect transition="in" filter="fade">
                                      <p:cBhvr>
                                        <p:cTn id="89" dur="1000"/>
                                        <p:tgtEl>
                                          <p:spTgt spid="83"/>
                                        </p:tgtEl>
                                      </p:cBhvr>
                                    </p:animEffect>
                                    <p:anim calcmode="lin" valueType="num">
                                      <p:cBhvr>
                                        <p:cTn id="90" dur="1000" fill="hold"/>
                                        <p:tgtEl>
                                          <p:spTgt spid="83"/>
                                        </p:tgtEl>
                                        <p:attrNameLst>
                                          <p:attrName>ppt_x</p:attrName>
                                        </p:attrNameLst>
                                      </p:cBhvr>
                                      <p:tavLst>
                                        <p:tav tm="0">
                                          <p:val>
                                            <p:strVal val="#ppt_x"/>
                                          </p:val>
                                        </p:tav>
                                        <p:tav tm="100000">
                                          <p:val>
                                            <p:strVal val="#ppt_x"/>
                                          </p:val>
                                        </p:tav>
                                      </p:tavLst>
                                    </p:anim>
                                    <p:anim calcmode="lin" valueType="num">
                                      <p:cBhvr>
                                        <p:cTn id="91" dur="1000" fill="hold"/>
                                        <p:tgtEl>
                                          <p:spTgt spid="83"/>
                                        </p:tgtEl>
                                        <p:attrNameLst>
                                          <p:attrName>ppt_y</p:attrName>
                                        </p:attrNameLst>
                                      </p:cBhvr>
                                      <p:tavLst>
                                        <p:tav tm="0">
                                          <p:val>
                                            <p:strVal val="#ppt_y+.1"/>
                                          </p:val>
                                        </p:tav>
                                        <p:tav tm="100000">
                                          <p:val>
                                            <p:strVal val="#ppt_y"/>
                                          </p:val>
                                        </p:tav>
                                      </p:tavLst>
                                    </p:anim>
                                  </p:childTnLst>
                                </p:cTn>
                              </p:par>
                              <p:par>
                                <p:cTn id="92" presetID="47" presetClass="entr" presetSubtype="0" fill="hold" grpId="0" nodeType="withEffect">
                                  <p:stCondLst>
                                    <p:cond delay="800"/>
                                  </p:stCondLst>
                                  <p:childTnLst>
                                    <p:set>
                                      <p:cBhvr>
                                        <p:cTn id="93" dur="1" fill="hold">
                                          <p:stCondLst>
                                            <p:cond delay="0"/>
                                          </p:stCondLst>
                                        </p:cTn>
                                        <p:tgtEl>
                                          <p:spTgt spid="89"/>
                                        </p:tgtEl>
                                        <p:attrNameLst>
                                          <p:attrName>style.visibility</p:attrName>
                                        </p:attrNameLst>
                                      </p:cBhvr>
                                      <p:to>
                                        <p:strVal val="visible"/>
                                      </p:to>
                                    </p:set>
                                    <p:animEffect transition="in" filter="fade">
                                      <p:cBhvr>
                                        <p:cTn id="94" dur="1000"/>
                                        <p:tgtEl>
                                          <p:spTgt spid="89"/>
                                        </p:tgtEl>
                                      </p:cBhvr>
                                    </p:animEffect>
                                    <p:anim calcmode="lin" valueType="num">
                                      <p:cBhvr>
                                        <p:cTn id="95" dur="1000" fill="hold"/>
                                        <p:tgtEl>
                                          <p:spTgt spid="89"/>
                                        </p:tgtEl>
                                        <p:attrNameLst>
                                          <p:attrName>ppt_x</p:attrName>
                                        </p:attrNameLst>
                                      </p:cBhvr>
                                      <p:tavLst>
                                        <p:tav tm="0">
                                          <p:val>
                                            <p:strVal val="#ppt_x"/>
                                          </p:val>
                                        </p:tav>
                                        <p:tav tm="100000">
                                          <p:val>
                                            <p:strVal val="#ppt_x"/>
                                          </p:val>
                                        </p:tav>
                                      </p:tavLst>
                                    </p:anim>
                                    <p:anim calcmode="lin" valueType="num">
                                      <p:cBhvr>
                                        <p:cTn id="96" dur="1000" fill="hold"/>
                                        <p:tgtEl>
                                          <p:spTgt spid="89"/>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800"/>
                                  </p:stCondLst>
                                  <p:childTnLst>
                                    <p:set>
                                      <p:cBhvr>
                                        <p:cTn id="98" dur="1" fill="hold">
                                          <p:stCondLst>
                                            <p:cond delay="0"/>
                                          </p:stCondLst>
                                        </p:cTn>
                                        <p:tgtEl>
                                          <p:spTgt spid="86"/>
                                        </p:tgtEl>
                                        <p:attrNameLst>
                                          <p:attrName>style.visibility</p:attrName>
                                        </p:attrNameLst>
                                      </p:cBhvr>
                                      <p:to>
                                        <p:strVal val="visible"/>
                                      </p:to>
                                    </p:set>
                                    <p:animEffect transition="in" filter="fade">
                                      <p:cBhvr>
                                        <p:cTn id="99" dur="1000"/>
                                        <p:tgtEl>
                                          <p:spTgt spid="86"/>
                                        </p:tgtEl>
                                      </p:cBhvr>
                                    </p:animEffect>
                                    <p:anim calcmode="lin" valueType="num">
                                      <p:cBhvr>
                                        <p:cTn id="100" dur="1000" fill="hold"/>
                                        <p:tgtEl>
                                          <p:spTgt spid="86"/>
                                        </p:tgtEl>
                                        <p:attrNameLst>
                                          <p:attrName>ppt_x</p:attrName>
                                        </p:attrNameLst>
                                      </p:cBhvr>
                                      <p:tavLst>
                                        <p:tav tm="0">
                                          <p:val>
                                            <p:strVal val="#ppt_x"/>
                                          </p:val>
                                        </p:tav>
                                        <p:tav tm="100000">
                                          <p:val>
                                            <p:strVal val="#ppt_x"/>
                                          </p:val>
                                        </p:tav>
                                      </p:tavLst>
                                    </p:anim>
                                    <p:anim calcmode="lin" valueType="num">
                                      <p:cBhvr>
                                        <p:cTn id="101" dur="1000" fill="hold"/>
                                        <p:tgtEl>
                                          <p:spTgt spid="86"/>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800"/>
                                  </p:stCondLst>
                                  <p:childTnLst>
                                    <p:set>
                                      <p:cBhvr>
                                        <p:cTn id="103" dur="1" fill="hold">
                                          <p:stCondLst>
                                            <p:cond delay="0"/>
                                          </p:stCondLst>
                                        </p:cTn>
                                        <p:tgtEl>
                                          <p:spTgt spid="85"/>
                                        </p:tgtEl>
                                        <p:attrNameLst>
                                          <p:attrName>style.visibility</p:attrName>
                                        </p:attrNameLst>
                                      </p:cBhvr>
                                      <p:to>
                                        <p:strVal val="visible"/>
                                      </p:to>
                                    </p:set>
                                    <p:animEffect transition="in" filter="fade">
                                      <p:cBhvr>
                                        <p:cTn id="104" dur="1000"/>
                                        <p:tgtEl>
                                          <p:spTgt spid="85"/>
                                        </p:tgtEl>
                                      </p:cBhvr>
                                    </p:animEffect>
                                    <p:anim calcmode="lin" valueType="num">
                                      <p:cBhvr>
                                        <p:cTn id="105" dur="1000" fill="hold"/>
                                        <p:tgtEl>
                                          <p:spTgt spid="85"/>
                                        </p:tgtEl>
                                        <p:attrNameLst>
                                          <p:attrName>ppt_x</p:attrName>
                                        </p:attrNameLst>
                                      </p:cBhvr>
                                      <p:tavLst>
                                        <p:tav tm="0">
                                          <p:val>
                                            <p:strVal val="#ppt_x"/>
                                          </p:val>
                                        </p:tav>
                                        <p:tav tm="100000">
                                          <p:val>
                                            <p:strVal val="#ppt_x"/>
                                          </p:val>
                                        </p:tav>
                                      </p:tavLst>
                                    </p:anim>
                                    <p:anim calcmode="lin" valueType="num">
                                      <p:cBhvr>
                                        <p:cTn id="106" dur="1000" fill="hold"/>
                                        <p:tgtEl>
                                          <p:spTgt spid="85"/>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800"/>
                                  </p:stCondLst>
                                  <p:childTnLst>
                                    <p:set>
                                      <p:cBhvr>
                                        <p:cTn id="108" dur="1" fill="hold">
                                          <p:stCondLst>
                                            <p:cond delay="0"/>
                                          </p:stCondLst>
                                        </p:cTn>
                                        <p:tgtEl>
                                          <p:spTgt spid="88"/>
                                        </p:tgtEl>
                                        <p:attrNameLst>
                                          <p:attrName>style.visibility</p:attrName>
                                        </p:attrNameLst>
                                      </p:cBhvr>
                                      <p:to>
                                        <p:strVal val="visible"/>
                                      </p:to>
                                    </p:set>
                                    <p:animEffect transition="in" filter="fade">
                                      <p:cBhvr>
                                        <p:cTn id="109" dur="1000"/>
                                        <p:tgtEl>
                                          <p:spTgt spid="88"/>
                                        </p:tgtEl>
                                      </p:cBhvr>
                                    </p:animEffect>
                                    <p:anim calcmode="lin" valueType="num">
                                      <p:cBhvr>
                                        <p:cTn id="110" dur="1000" fill="hold"/>
                                        <p:tgtEl>
                                          <p:spTgt spid="88"/>
                                        </p:tgtEl>
                                        <p:attrNameLst>
                                          <p:attrName>ppt_x</p:attrName>
                                        </p:attrNameLst>
                                      </p:cBhvr>
                                      <p:tavLst>
                                        <p:tav tm="0">
                                          <p:val>
                                            <p:strVal val="#ppt_x"/>
                                          </p:val>
                                        </p:tav>
                                        <p:tav tm="100000">
                                          <p:val>
                                            <p:strVal val="#ppt_x"/>
                                          </p:val>
                                        </p:tav>
                                      </p:tavLst>
                                    </p:anim>
                                    <p:anim calcmode="lin" valueType="num">
                                      <p:cBhvr>
                                        <p:cTn id="111" dur="1000" fill="hold"/>
                                        <p:tgtEl>
                                          <p:spTgt spid="88"/>
                                        </p:tgtEl>
                                        <p:attrNameLst>
                                          <p:attrName>ppt_y</p:attrName>
                                        </p:attrNameLst>
                                      </p:cBhvr>
                                      <p:tavLst>
                                        <p:tav tm="0">
                                          <p:val>
                                            <p:strVal val="#ppt_y+.1"/>
                                          </p:val>
                                        </p:tav>
                                        <p:tav tm="100000">
                                          <p:val>
                                            <p:strVal val="#ppt_y"/>
                                          </p:val>
                                        </p:tav>
                                      </p:tavLst>
                                    </p:anim>
                                  </p:childTnLst>
                                </p:cTn>
                              </p:par>
                              <p:par>
                                <p:cTn id="112" presetID="47" presetClass="entr" presetSubtype="0" fill="hold" grpId="0" nodeType="withEffect">
                                  <p:stCondLst>
                                    <p:cond delay="800"/>
                                  </p:stCondLst>
                                  <p:childTnLst>
                                    <p:set>
                                      <p:cBhvr>
                                        <p:cTn id="113" dur="1" fill="hold">
                                          <p:stCondLst>
                                            <p:cond delay="0"/>
                                          </p:stCondLst>
                                        </p:cTn>
                                        <p:tgtEl>
                                          <p:spTgt spid="82"/>
                                        </p:tgtEl>
                                        <p:attrNameLst>
                                          <p:attrName>style.visibility</p:attrName>
                                        </p:attrNameLst>
                                      </p:cBhvr>
                                      <p:to>
                                        <p:strVal val="visible"/>
                                      </p:to>
                                    </p:set>
                                    <p:animEffect transition="in" filter="fade">
                                      <p:cBhvr>
                                        <p:cTn id="114" dur="1000"/>
                                        <p:tgtEl>
                                          <p:spTgt spid="82"/>
                                        </p:tgtEl>
                                      </p:cBhvr>
                                    </p:animEffect>
                                    <p:anim calcmode="lin" valueType="num">
                                      <p:cBhvr>
                                        <p:cTn id="115" dur="1000" fill="hold"/>
                                        <p:tgtEl>
                                          <p:spTgt spid="82"/>
                                        </p:tgtEl>
                                        <p:attrNameLst>
                                          <p:attrName>ppt_x</p:attrName>
                                        </p:attrNameLst>
                                      </p:cBhvr>
                                      <p:tavLst>
                                        <p:tav tm="0">
                                          <p:val>
                                            <p:strVal val="#ppt_x"/>
                                          </p:val>
                                        </p:tav>
                                        <p:tav tm="100000">
                                          <p:val>
                                            <p:strVal val="#ppt_x"/>
                                          </p:val>
                                        </p:tav>
                                      </p:tavLst>
                                    </p:anim>
                                    <p:anim calcmode="lin" valueType="num">
                                      <p:cBhvr>
                                        <p:cTn id="116" dur="1000" fill="hold"/>
                                        <p:tgtEl>
                                          <p:spTgt spid="82"/>
                                        </p:tgtEl>
                                        <p:attrNameLst>
                                          <p:attrName>ppt_y</p:attrName>
                                        </p:attrNameLst>
                                      </p:cBhvr>
                                      <p:tavLst>
                                        <p:tav tm="0">
                                          <p:val>
                                            <p:strVal val="#ppt_y-.1"/>
                                          </p:val>
                                        </p:tav>
                                        <p:tav tm="100000">
                                          <p:val>
                                            <p:strVal val="#ppt_y"/>
                                          </p:val>
                                        </p:tav>
                                      </p:tavLst>
                                    </p:anim>
                                  </p:childTnLst>
                                </p:cTn>
                              </p:par>
                              <p:par>
                                <p:cTn id="117" presetID="21" presetClass="entr" presetSubtype="1" fill="hold" nodeType="withEffect">
                                  <p:stCondLst>
                                    <p:cond delay="700"/>
                                  </p:stCondLst>
                                  <p:childTnLst>
                                    <p:set>
                                      <p:cBhvr>
                                        <p:cTn id="118" dur="1" fill="hold">
                                          <p:stCondLst>
                                            <p:cond delay="0"/>
                                          </p:stCondLst>
                                        </p:cTn>
                                        <p:tgtEl>
                                          <p:spTgt spid="94"/>
                                        </p:tgtEl>
                                        <p:attrNameLst>
                                          <p:attrName>style.visibility</p:attrName>
                                        </p:attrNameLst>
                                      </p:cBhvr>
                                      <p:to>
                                        <p:strVal val="visible"/>
                                      </p:to>
                                    </p:set>
                                    <p:animEffect transition="in" filter="wheel(1)">
                                      <p:cBhvr>
                                        <p:cTn id="119" dur="2000"/>
                                        <p:tgtEl>
                                          <p:spTgt spid="94"/>
                                        </p:tgtEl>
                                      </p:cBhvr>
                                    </p:animEffect>
                                  </p:childTnLst>
                                </p:cTn>
                              </p:par>
                              <p:par>
                                <p:cTn id="120" presetID="42" presetClass="entr" presetSubtype="0" fill="hold" grpId="0" nodeType="withEffect">
                                  <p:stCondLst>
                                    <p:cond delay="0"/>
                                  </p:stCondLst>
                                  <p:childTnLst>
                                    <p:set>
                                      <p:cBhvr>
                                        <p:cTn id="121" dur="1" fill="hold">
                                          <p:stCondLst>
                                            <p:cond delay="0"/>
                                          </p:stCondLst>
                                        </p:cTn>
                                        <p:tgtEl>
                                          <p:spTgt spid="93"/>
                                        </p:tgtEl>
                                        <p:attrNameLst>
                                          <p:attrName>style.visibility</p:attrName>
                                        </p:attrNameLst>
                                      </p:cBhvr>
                                      <p:to>
                                        <p:strVal val="visible"/>
                                      </p:to>
                                    </p:set>
                                    <p:animEffect transition="in" filter="fade">
                                      <p:cBhvr>
                                        <p:cTn id="122" dur="1000"/>
                                        <p:tgtEl>
                                          <p:spTgt spid="93"/>
                                        </p:tgtEl>
                                      </p:cBhvr>
                                    </p:animEffect>
                                    <p:anim calcmode="lin" valueType="num">
                                      <p:cBhvr>
                                        <p:cTn id="123" dur="1000" fill="hold"/>
                                        <p:tgtEl>
                                          <p:spTgt spid="93"/>
                                        </p:tgtEl>
                                        <p:attrNameLst>
                                          <p:attrName>ppt_x</p:attrName>
                                        </p:attrNameLst>
                                      </p:cBhvr>
                                      <p:tavLst>
                                        <p:tav tm="0">
                                          <p:val>
                                            <p:strVal val="#ppt_x"/>
                                          </p:val>
                                        </p:tav>
                                        <p:tav tm="100000">
                                          <p:val>
                                            <p:strVal val="#ppt_x"/>
                                          </p:val>
                                        </p:tav>
                                      </p:tavLst>
                                    </p:anim>
                                    <p:anim calcmode="lin" valueType="num">
                                      <p:cBhvr>
                                        <p:cTn id="124" dur="1000" fill="hold"/>
                                        <p:tgtEl>
                                          <p:spTgt spid="93"/>
                                        </p:tgtEl>
                                        <p:attrNameLst>
                                          <p:attrName>ppt_y</p:attrName>
                                        </p:attrNameLst>
                                      </p:cBhvr>
                                      <p:tavLst>
                                        <p:tav tm="0">
                                          <p:val>
                                            <p:strVal val="#ppt_y+.1"/>
                                          </p:val>
                                        </p:tav>
                                        <p:tav tm="100000">
                                          <p:val>
                                            <p:strVal val="#ppt_y"/>
                                          </p:val>
                                        </p:tav>
                                      </p:tavLst>
                                    </p:anim>
                                  </p:childTnLst>
                                </p:cTn>
                              </p:par>
                              <p:par>
                                <p:cTn id="125" presetID="53" presetClass="entr" presetSubtype="16" fill="hold" nodeType="withEffect">
                                  <p:stCondLst>
                                    <p:cond delay="2100"/>
                                  </p:stCondLst>
                                  <p:childTnLst>
                                    <p:set>
                                      <p:cBhvr>
                                        <p:cTn id="126" dur="1" fill="hold">
                                          <p:stCondLst>
                                            <p:cond delay="0"/>
                                          </p:stCondLst>
                                        </p:cTn>
                                        <p:tgtEl>
                                          <p:spTgt spid="146"/>
                                        </p:tgtEl>
                                        <p:attrNameLst>
                                          <p:attrName>style.visibility</p:attrName>
                                        </p:attrNameLst>
                                      </p:cBhvr>
                                      <p:to>
                                        <p:strVal val="visible"/>
                                      </p:to>
                                    </p:set>
                                    <p:anim calcmode="lin" valueType="num">
                                      <p:cBhvr>
                                        <p:cTn id="127" dur="600" fill="hold"/>
                                        <p:tgtEl>
                                          <p:spTgt spid="146"/>
                                        </p:tgtEl>
                                        <p:attrNameLst>
                                          <p:attrName>ppt_w</p:attrName>
                                        </p:attrNameLst>
                                      </p:cBhvr>
                                      <p:tavLst>
                                        <p:tav tm="0">
                                          <p:val>
                                            <p:fltVal val="0"/>
                                          </p:val>
                                        </p:tav>
                                        <p:tav tm="100000">
                                          <p:val>
                                            <p:strVal val="#ppt_w"/>
                                          </p:val>
                                        </p:tav>
                                      </p:tavLst>
                                    </p:anim>
                                    <p:anim calcmode="lin" valueType="num">
                                      <p:cBhvr>
                                        <p:cTn id="128" dur="600" fill="hold"/>
                                        <p:tgtEl>
                                          <p:spTgt spid="146"/>
                                        </p:tgtEl>
                                        <p:attrNameLst>
                                          <p:attrName>ppt_h</p:attrName>
                                        </p:attrNameLst>
                                      </p:cBhvr>
                                      <p:tavLst>
                                        <p:tav tm="0">
                                          <p:val>
                                            <p:fltVal val="0"/>
                                          </p:val>
                                        </p:tav>
                                        <p:tav tm="100000">
                                          <p:val>
                                            <p:strVal val="#ppt_h"/>
                                          </p:val>
                                        </p:tav>
                                      </p:tavLst>
                                    </p:anim>
                                    <p:animEffect transition="in" filter="fade">
                                      <p:cBhvr>
                                        <p:cTn id="129" dur="600"/>
                                        <p:tgtEl>
                                          <p:spTgt spid="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3" grpId="0" build="p">
        <p:tmplLst>
          <p:tmpl lvl="1">
            <p:tnLst>
              <p:par>
                <p:cTn presetID="10" presetClass="entr" presetSubtype="0" fill="hold" nodeType="withEffect">
                  <p:stCondLst>
                    <p:cond delay="0"/>
                  </p:stCondLst>
                  <p:childTnLst>
                    <p:set>
                      <p:cBhvr>
                        <p:cTn dur="1" fill="hold">
                          <p:stCondLst>
                            <p:cond delay="0"/>
                          </p:stCondLst>
                        </p:cTn>
                        <p:tgtEl>
                          <p:spTgt spid="63"/>
                        </p:tgtEl>
                        <p:attrNameLst>
                          <p:attrName>style.visibility</p:attrName>
                        </p:attrNameLst>
                      </p:cBhvr>
                      <p:to>
                        <p:strVal val="visible"/>
                      </p:to>
                    </p:set>
                    <p:animEffect transition="in" filter="fade">
                      <p:cBhvr>
                        <p:cTn dur="500"/>
                        <p:tgtEl>
                          <p:spTgt spid="63"/>
                        </p:tgtEl>
                      </p:cBhvr>
                    </p:animEffect>
                  </p:childTnLst>
                </p:cTn>
              </p:par>
            </p:tnLst>
          </p:tmpl>
        </p:tmplLst>
      </p:bldP>
      <p:bldP spid="55" grpId="0" animBg="1"/>
      <p:bldP spid="56" grpId="0" animBg="1"/>
      <p:bldP spid="57" grpId="0" animBg="1"/>
      <p:bldP spid="58" grpId="0" animBg="1"/>
      <p:bldP spid="59"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3" grpId="0" animBg="1"/>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Photo_Title_USA">
    <p:spTree>
      <p:nvGrpSpPr>
        <p:cNvPr id="1" name=""/>
        <p:cNvGrpSpPr/>
        <p:nvPr/>
      </p:nvGrpSpPr>
      <p:grpSpPr>
        <a:xfrm>
          <a:off x="0" y="0"/>
          <a:ext cx="0" cy="0"/>
          <a:chOff x="0" y="0"/>
          <a:chExt cx="0" cy="0"/>
        </a:xfrm>
      </p:grpSpPr>
      <p:pic>
        <p:nvPicPr>
          <p:cNvPr id="3" name="Picture 2"/>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1" y="892"/>
            <a:ext cx="12188821" cy="6856211"/>
          </a:xfrm>
          <a:prstGeom prst="rect">
            <a:avLst/>
          </a:prstGeom>
          <a:noFill/>
          <a:extLst>
            <a:ext uri="{909E8E84-426E-40dd-AFC4-6F175D3DCCD1}">
              <a14:hiddenFill xmlns:a14="http://schemas.microsoft.com/office/drawing/2010/main" xmlns="">
                <a:solidFill>
                  <a:srgbClr val="FFFFFF"/>
                </a:solidFill>
              </a14:hiddenFill>
            </a:ext>
          </a:extLst>
        </p:spPr>
      </p:pic>
      <p:sp>
        <p:nvSpPr>
          <p:cNvPr id="75" name="Title 1"/>
          <p:cNvSpPr>
            <a:spLocks noGrp="1"/>
          </p:cNvSpPr>
          <p:nvPr>
            <p:ph type="ctrTitle" hasCustomPrompt="1"/>
          </p:nvPr>
        </p:nvSpPr>
        <p:spPr bwMode="gray">
          <a:xfrm>
            <a:off x="383249" y="1804968"/>
            <a:ext cx="6903720" cy="1505027"/>
          </a:xfrm>
        </p:spPr>
        <p:txBody>
          <a:bodyPr>
            <a:noAutofit/>
          </a:bodyPr>
          <a:lstStyle>
            <a:lvl1pPr marL="0" algn="l" defTabSz="914400" rtl="0" eaLnBrk="1" latinLnBrk="0" hangingPunct="1">
              <a:lnSpc>
                <a:spcPct val="85000"/>
              </a:lnSpc>
              <a:spcBef>
                <a:spcPct val="0"/>
              </a:spcBef>
              <a:buNone/>
              <a:defRPr lang="en-US" sz="5400" b="1" kern="1200" dirty="0">
                <a:solidFill>
                  <a:srgbClr val="FFFFFF"/>
                </a:solidFill>
                <a:latin typeface="Arial" panose="020B0604020202020204" pitchFamily="34" charset="0"/>
                <a:ea typeface="+mj-ea"/>
                <a:cs typeface="Arial" pitchFamily="34" charset="0"/>
              </a:defRPr>
            </a:lvl1pPr>
          </a:lstStyle>
          <a:p>
            <a:r>
              <a:rPr lang="en-US" dirty="0" smtClean="0"/>
              <a:t>Click here to edit master</a:t>
            </a:r>
            <a:endParaRPr lang="en-US" dirty="0"/>
          </a:p>
        </p:txBody>
      </p:sp>
      <p:grpSp>
        <p:nvGrpSpPr>
          <p:cNvPr id="76" name="Group 75"/>
          <p:cNvGrpSpPr/>
          <p:nvPr userDrawn="1"/>
        </p:nvGrpSpPr>
        <p:grpSpPr>
          <a:xfrm>
            <a:off x="383249" y="1567586"/>
            <a:ext cx="6803935" cy="1936642"/>
            <a:chOff x="383249" y="1567586"/>
            <a:chExt cx="6803935" cy="1936642"/>
          </a:xfrm>
        </p:grpSpPr>
        <p:cxnSp>
          <p:nvCxnSpPr>
            <p:cNvPr id="77" name="Straight Connector 76"/>
            <p:cNvCxnSpPr/>
            <p:nvPr userDrawn="1"/>
          </p:nvCxnSpPr>
          <p:spPr>
            <a:xfrm>
              <a:off x="383249" y="1567586"/>
              <a:ext cx="6803136" cy="0"/>
            </a:xfrm>
            <a:prstGeom prst="line">
              <a:avLst/>
            </a:prstGeom>
            <a:ln w="476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userDrawn="1"/>
          </p:nvCxnSpPr>
          <p:spPr>
            <a:xfrm>
              <a:off x="384048" y="3504228"/>
              <a:ext cx="68031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79" name="Subtitle 2"/>
          <p:cNvSpPr>
            <a:spLocks noGrp="1"/>
          </p:cNvSpPr>
          <p:nvPr>
            <p:ph type="subTitle" idx="1" hasCustomPrompt="1"/>
          </p:nvPr>
        </p:nvSpPr>
        <p:spPr bwMode="gray">
          <a:xfrm>
            <a:off x="391276" y="842409"/>
            <a:ext cx="6903720" cy="487313"/>
          </a:xfrm>
          <a:prstGeom prst="rect">
            <a:avLst/>
          </a:prstGeom>
        </p:spPr>
        <p:txBody>
          <a:bodyPr>
            <a:noAutofit/>
          </a:bodyPr>
          <a:lstStyle>
            <a:lvl1pPr marL="0" indent="0" algn="l" defTabSz="914400" rtl="0" eaLnBrk="1" latinLnBrk="0" hangingPunct="1">
              <a:lnSpc>
                <a:spcPct val="90000"/>
              </a:lnSpc>
              <a:spcBef>
                <a:spcPct val="0"/>
              </a:spcBef>
              <a:buNone/>
              <a:defRPr lang="en-US" sz="2800" kern="1200" dirty="0">
                <a:solidFill>
                  <a:srgbClr val="FFFFFF"/>
                </a:solidFill>
                <a:latin typeface="Arial" panose="020B0604020202020204" pitchFamily="34" charset="0"/>
                <a:ea typeface="+mj-ea"/>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here to edit  name and title</a:t>
            </a:r>
            <a:endParaRPr lang="en-US" dirty="0"/>
          </a:p>
        </p:txBody>
      </p:sp>
      <p:pic>
        <p:nvPicPr>
          <p:cNvPr id="80" name="Picture 2" descr="C:\Users\Hiram.DUARTE\Desktop\QC_Wireless_Reach_logo_reversed.emf"/>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91276" y="3982019"/>
            <a:ext cx="3113620" cy="687942"/>
          </a:xfrm>
          <a:prstGeom prst="rect">
            <a:avLst/>
          </a:prstGeom>
          <a:noFill/>
          <a:extLst>
            <a:ext uri="{909E8E84-426E-40dd-AFC4-6F175D3DCCD1}">
              <a14:hiddenFill xmlns:a14="http://schemas.microsoft.com/office/drawing/2010/main" xmlns="">
                <a:solidFill>
                  <a:srgbClr val="FFFFFF"/>
                </a:solidFill>
              </a14:hiddenFill>
            </a:ext>
          </a:extLst>
        </p:spPr>
      </p:pic>
      <p:sp>
        <p:nvSpPr>
          <p:cNvPr id="66" name="Freeform 35"/>
          <p:cNvSpPr>
            <a:spLocks/>
          </p:cNvSpPr>
          <p:nvPr userDrawn="1"/>
        </p:nvSpPr>
        <p:spPr bwMode="auto">
          <a:xfrm>
            <a:off x="7430450" y="892"/>
            <a:ext cx="3118101" cy="3204714"/>
          </a:xfrm>
          <a:custGeom>
            <a:avLst/>
            <a:gdLst>
              <a:gd name="T0" fmla="*/ 821 w 1403"/>
              <a:gd name="T1" fmla="*/ 685 h 1437"/>
              <a:gd name="T2" fmla="*/ 948 w 1403"/>
              <a:gd name="T3" fmla="*/ 642 h 1437"/>
              <a:gd name="T4" fmla="*/ 1200 w 1403"/>
              <a:gd name="T5" fmla="*/ 480 h 1437"/>
              <a:gd name="T6" fmla="*/ 1292 w 1403"/>
              <a:gd name="T7" fmla="*/ 304 h 1437"/>
              <a:gd name="T8" fmla="*/ 999 w 1403"/>
              <a:gd name="T9" fmla="*/ 529 h 1437"/>
              <a:gd name="T10" fmla="*/ 880 w 1403"/>
              <a:gd name="T11" fmla="*/ 584 h 1437"/>
              <a:gd name="T12" fmla="*/ 887 w 1403"/>
              <a:gd name="T13" fmla="*/ 459 h 1437"/>
              <a:gd name="T14" fmla="*/ 980 w 1403"/>
              <a:gd name="T15" fmla="*/ 334 h 1437"/>
              <a:gd name="T16" fmla="*/ 1129 w 1403"/>
              <a:gd name="T17" fmla="*/ 209 h 1437"/>
              <a:gd name="T18" fmla="*/ 985 w 1403"/>
              <a:gd name="T19" fmla="*/ 260 h 1437"/>
              <a:gd name="T20" fmla="*/ 836 w 1403"/>
              <a:gd name="T21" fmla="*/ 384 h 1437"/>
              <a:gd name="T22" fmla="*/ 720 w 1403"/>
              <a:gd name="T23" fmla="*/ 565 h 1437"/>
              <a:gd name="T24" fmla="*/ 752 w 1403"/>
              <a:gd name="T25" fmla="*/ 200 h 1437"/>
              <a:gd name="T26" fmla="*/ 744 w 1403"/>
              <a:gd name="T27" fmla="*/ 0 h 1437"/>
              <a:gd name="T28" fmla="*/ 713 w 1403"/>
              <a:gd name="T29" fmla="*/ 197 h 1437"/>
              <a:gd name="T30" fmla="*/ 680 w 1403"/>
              <a:gd name="T31" fmla="*/ 561 h 1437"/>
              <a:gd name="T32" fmla="*/ 528 w 1403"/>
              <a:gd name="T33" fmla="*/ 120 h 1437"/>
              <a:gd name="T34" fmla="*/ 416 w 1403"/>
              <a:gd name="T35" fmla="*/ 231 h 1437"/>
              <a:gd name="T36" fmla="*/ 591 w 1403"/>
              <a:gd name="T37" fmla="*/ 603 h 1437"/>
              <a:gd name="T38" fmla="*/ 386 w 1403"/>
              <a:gd name="T39" fmla="*/ 404 h 1437"/>
              <a:gd name="T40" fmla="*/ 228 w 1403"/>
              <a:gd name="T41" fmla="*/ 329 h 1437"/>
              <a:gd name="T42" fmla="*/ 160 w 1403"/>
              <a:gd name="T43" fmla="*/ 397 h 1437"/>
              <a:gd name="T44" fmla="*/ 306 w 1403"/>
              <a:gd name="T45" fmla="*/ 485 h 1437"/>
              <a:gd name="T46" fmla="*/ 569 w 1403"/>
              <a:gd name="T47" fmla="*/ 636 h 1437"/>
              <a:gd name="T48" fmla="*/ 148 w 1403"/>
              <a:gd name="T49" fmla="*/ 567 h 1437"/>
              <a:gd name="T50" fmla="*/ 224 w 1403"/>
              <a:gd name="T51" fmla="*/ 674 h 1437"/>
              <a:gd name="T52" fmla="*/ 203 w 1403"/>
              <a:gd name="T53" fmla="*/ 896 h 1437"/>
              <a:gd name="T54" fmla="*/ 112 w 1403"/>
              <a:gd name="T55" fmla="*/ 1072 h 1437"/>
              <a:gd name="T56" fmla="*/ 577 w 1403"/>
              <a:gd name="T57" fmla="*/ 767 h 1437"/>
              <a:gd name="T58" fmla="*/ 409 w 1403"/>
              <a:gd name="T59" fmla="*/ 989 h 1437"/>
              <a:gd name="T60" fmla="*/ 490 w 1403"/>
              <a:gd name="T61" fmla="*/ 1070 h 1437"/>
              <a:gd name="T62" fmla="*/ 657 w 1403"/>
              <a:gd name="T63" fmla="*/ 823 h 1437"/>
              <a:gd name="T64" fmla="*/ 632 w 1403"/>
              <a:gd name="T65" fmla="*/ 1437 h 1437"/>
              <a:gd name="T66" fmla="*/ 697 w 1403"/>
              <a:gd name="T67" fmla="*/ 827 h 1437"/>
              <a:gd name="T68" fmla="*/ 752 w 1403"/>
              <a:gd name="T69" fmla="*/ 998 h 1437"/>
              <a:gd name="T70" fmla="*/ 895 w 1403"/>
              <a:gd name="T71" fmla="*/ 1175 h 1437"/>
              <a:gd name="T72" fmla="*/ 1022 w 1403"/>
              <a:gd name="T73" fmla="*/ 1233 h 1437"/>
              <a:gd name="T74" fmla="*/ 884 w 1403"/>
              <a:gd name="T75" fmla="*/ 1061 h 1437"/>
              <a:gd name="T76" fmla="*/ 817 w 1403"/>
              <a:gd name="T77" fmla="*/ 919 h 1437"/>
              <a:gd name="T78" fmla="*/ 942 w 1403"/>
              <a:gd name="T79" fmla="*/ 893 h 1437"/>
              <a:gd name="T80" fmla="*/ 1071 w 1403"/>
              <a:gd name="T81" fmla="*/ 982 h 1437"/>
              <a:gd name="T82" fmla="*/ 1238 w 1403"/>
              <a:gd name="T83" fmla="*/ 1185 h 1437"/>
              <a:gd name="T84" fmla="*/ 1159 w 1403"/>
              <a:gd name="T85" fmla="*/ 994 h 1437"/>
              <a:gd name="T86" fmla="*/ 1018 w 1403"/>
              <a:gd name="T87" fmla="*/ 841 h 1437"/>
              <a:gd name="T88" fmla="*/ 818 w 1403"/>
              <a:gd name="T89" fmla="*/ 725 h 1437"/>
              <a:gd name="T90" fmla="*/ 1382 w 1403"/>
              <a:gd name="T91" fmla="*/ 747 h 1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03" h="1437">
                <a:moveTo>
                  <a:pt x="1314" y="679"/>
                </a:moveTo>
                <a:cubicBezTo>
                  <a:pt x="1285" y="679"/>
                  <a:pt x="1261" y="697"/>
                  <a:pt x="1251" y="722"/>
                </a:cubicBezTo>
                <a:cubicBezTo>
                  <a:pt x="821" y="685"/>
                  <a:pt x="821" y="685"/>
                  <a:pt x="821" y="685"/>
                </a:cubicBezTo>
                <a:cubicBezTo>
                  <a:pt x="821" y="675"/>
                  <a:pt x="819" y="666"/>
                  <a:pt x="816" y="657"/>
                </a:cubicBezTo>
                <a:cubicBezTo>
                  <a:pt x="897" y="619"/>
                  <a:pt x="897" y="619"/>
                  <a:pt x="897" y="619"/>
                </a:cubicBezTo>
                <a:cubicBezTo>
                  <a:pt x="910" y="633"/>
                  <a:pt x="928" y="642"/>
                  <a:pt x="948" y="642"/>
                </a:cubicBezTo>
                <a:cubicBezTo>
                  <a:pt x="985" y="642"/>
                  <a:pt x="1016" y="611"/>
                  <a:pt x="1016" y="574"/>
                </a:cubicBezTo>
                <a:cubicBezTo>
                  <a:pt x="1016" y="571"/>
                  <a:pt x="1016" y="568"/>
                  <a:pt x="1015" y="565"/>
                </a:cubicBezTo>
                <a:cubicBezTo>
                  <a:pt x="1200" y="480"/>
                  <a:pt x="1200" y="480"/>
                  <a:pt x="1200" y="480"/>
                </a:cubicBezTo>
                <a:cubicBezTo>
                  <a:pt x="1221" y="508"/>
                  <a:pt x="1254" y="527"/>
                  <a:pt x="1292" y="527"/>
                </a:cubicBezTo>
                <a:cubicBezTo>
                  <a:pt x="1353" y="527"/>
                  <a:pt x="1403" y="477"/>
                  <a:pt x="1403" y="415"/>
                </a:cubicBezTo>
                <a:cubicBezTo>
                  <a:pt x="1403" y="354"/>
                  <a:pt x="1353" y="304"/>
                  <a:pt x="1292" y="304"/>
                </a:cubicBezTo>
                <a:cubicBezTo>
                  <a:pt x="1230" y="304"/>
                  <a:pt x="1180" y="354"/>
                  <a:pt x="1180" y="415"/>
                </a:cubicBezTo>
                <a:cubicBezTo>
                  <a:pt x="1180" y="425"/>
                  <a:pt x="1181" y="435"/>
                  <a:pt x="1184" y="443"/>
                </a:cubicBezTo>
                <a:cubicBezTo>
                  <a:pt x="999" y="529"/>
                  <a:pt x="999" y="529"/>
                  <a:pt x="999" y="529"/>
                </a:cubicBezTo>
                <a:cubicBezTo>
                  <a:pt x="987" y="514"/>
                  <a:pt x="968" y="505"/>
                  <a:pt x="948" y="505"/>
                </a:cubicBezTo>
                <a:cubicBezTo>
                  <a:pt x="910" y="505"/>
                  <a:pt x="880" y="536"/>
                  <a:pt x="880" y="574"/>
                </a:cubicBezTo>
                <a:cubicBezTo>
                  <a:pt x="880" y="577"/>
                  <a:pt x="880" y="580"/>
                  <a:pt x="880" y="584"/>
                </a:cubicBezTo>
                <a:cubicBezTo>
                  <a:pt x="800" y="621"/>
                  <a:pt x="800" y="621"/>
                  <a:pt x="800" y="621"/>
                </a:cubicBezTo>
                <a:cubicBezTo>
                  <a:pt x="795" y="613"/>
                  <a:pt x="789" y="606"/>
                  <a:pt x="783" y="600"/>
                </a:cubicBezTo>
                <a:cubicBezTo>
                  <a:pt x="887" y="459"/>
                  <a:pt x="887" y="459"/>
                  <a:pt x="887" y="459"/>
                </a:cubicBezTo>
                <a:cubicBezTo>
                  <a:pt x="896" y="463"/>
                  <a:pt x="907" y="465"/>
                  <a:pt x="917" y="465"/>
                </a:cubicBezTo>
                <a:cubicBezTo>
                  <a:pt x="962" y="465"/>
                  <a:pt x="998" y="429"/>
                  <a:pt x="998" y="384"/>
                </a:cubicBezTo>
                <a:cubicBezTo>
                  <a:pt x="998" y="365"/>
                  <a:pt x="992" y="347"/>
                  <a:pt x="980" y="334"/>
                </a:cubicBezTo>
                <a:cubicBezTo>
                  <a:pt x="1017" y="284"/>
                  <a:pt x="1017" y="284"/>
                  <a:pt x="1017" y="284"/>
                </a:cubicBezTo>
                <a:cubicBezTo>
                  <a:pt x="1027" y="288"/>
                  <a:pt x="1037" y="290"/>
                  <a:pt x="1048" y="290"/>
                </a:cubicBezTo>
                <a:cubicBezTo>
                  <a:pt x="1093" y="290"/>
                  <a:pt x="1129" y="254"/>
                  <a:pt x="1129" y="209"/>
                </a:cubicBezTo>
                <a:cubicBezTo>
                  <a:pt x="1129" y="164"/>
                  <a:pt x="1093" y="128"/>
                  <a:pt x="1048" y="128"/>
                </a:cubicBezTo>
                <a:cubicBezTo>
                  <a:pt x="1003" y="128"/>
                  <a:pt x="967" y="164"/>
                  <a:pt x="967" y="209"/>
                </a:cubicBezTo>
                <a:cubicBezTo>
                  <a:pt x="967" y="228"/>
                  <a:pt x="974" y="246"/>
                  <a:pt x="985" y="260"/>
                </a:cubicBezTo>
                <a:cubicBezTo>
                  <a:pt x="949" y="310"/>
                  <a:pt x="949" y="310"/>
                  <a:pt x="949" y="310"/>
                </a:cubicBezTo>
                <a:cubicBezTo>
                  <a:pt x="939" y="305"/>
                  <a:pt x="928" y="303"/>
                  <a:pt x="917" y="303"/>
                </a:cubicBezTo>
                <a:cubicBezTo>
                  <a:pt x="873" y="303"/>
                  <a:pt x="836" y="340"/>
                  <a:pt x="836" y="384"/>
                </a:cubicBezTo>
                <a:cubicBezTo>
                  <a:pt x="836" y="404"/>
                  <a:pt x="843" y="422"/>
                  <a:pt x="855" y="436"/>
                </a:cubicBezTo>
                <a:cubicBezTo>
                  <a:pt x="751" y="576"/>
                  <a:pt x="751" y="576"/>
                  <a:pt x="751" y="576"/>
                </a:cubicBezTo>
                <a:cubicBezTo>
                  <a:pt x="741" y="571"/>
                  <a:pt x="731" y="567"/>
                  <a:pt x="720" y="565"/>
                </a:cubicBezTo>
                <a:cubicBezTo>
                  <a:pt x="742" y="317"/>
                  <a:pt x="742" y="317"/>
                  <a:pt x="742" y="317"/>
                </a:cubicBezTo>
                <a:cubicBezTo>
                  <a:pt x="769" y="310"/>
                  <a:pt x="789" y="286"/>
                  <a:pt x="789" y="257"/>
                </a:cubicBezTo>
                <a:cubicBezTo>
                  <a:pt x="789" y="231"/>
                  <a:pt x="774" y="210"/>
                  <a:pt x="752" y="200"/>
                </a:cubicBezTo>
                <a:cubicBezTo>
                  <a:pt x="757" y="152"/>
                  <a:pt x="757" y="152"/>
                  <a:pt x="757" y="152"/>
                </a:cubicBezTo>
                <a:cubicBezTo>
                  <a:pt x="793" y="145"/>
                  <a:pt x="820" y="114"/>
                  <a:pt x="820" y="76"/>
                </a:cubicBezTo>
                <a:cubicBezTo>
                  <a:pt x="820" y="34"/>
                  <a:pt x="786" y="0"/>
                  <a:pt x="744" y="0"/>
                </a:cubicBezTo>
                <a:cubicBezTo>
                  <a:pt x="701" y="0"/>
                  <a:pt x="667" y="34"/>
                  <a:pt x="667" y="76"/>
                </a:cubicBezTo>
                <a:cubicBezTo>
                  <a:pt x="667" y="109"/>
                  <a:pt x="688" y="137"/>
                  <a:pt x="717" y="148"/>
                </a:cubicBezTo>
                <a:cubicBezTo>
                  <a:pt x="713" y="197"/>
                  <a:pt x="713" y="197"/>
                  <a:pt x="713" y="197"/>
                </a:cubicBezTo>
                <a:cubicBezTo>
                  <a:pt x="686" y="203"/>
                  <a:pt x="665" y="228"/>
                  <a:pt x="665" y="257"/>
                </a:cubicBezTo>
                <a:cubicBezTo>
                  <a:pt x="665" y="282"/>
                  <a:pt x="681" y="304"/>
                  <a:pt x="702" y="313"/>
                </a:cubicBezTo>
                <a:cubicBezTo>
                  <a:pt x="680" y="561"/>
                  <a:pt x="680" y="561"/>
                  <a:pt x="680" y="561"/>
                </a:cubicBezTo>
                <a:cubicBezTo>
                  <a:pt x="670" y="562"/>
                  <a:pt x="660" y="564"/>
                  <a:pt x="650" y="566"/>
                </a:cubicBezTo>
                <a:cubicBezTo>
                  <a:pt x="481" y="210"/>
                  <a:pt x="481" y="210"/>
                  <a:pt x="481" y="210"/>
                </a:cubicBezTo>
                <a:cubicBezTo>
                  <a:pt x="509" y="190"/>
                  <a:pt x="528" y="157"/>
                  <a:pt x="528" y="120"/>
                </a:cubicBezTo>
                <a:cubicBezTo>
                  <a:pt x="528" y="58"/>
                  <a:pt x="478" y="8"/>
                  <a:pt x="416" y="8"/>
                </a:cubicBezTo>
                <a:cubicBezTo>
                  <a:pt x="355" y="8"/>
                  <a:pt x="305" y="58"/>
                  <a:pt x="305" y="120"/>
                </a:cubicBezTo>
                <a:cubicBezTo>
                  <a:pt x="305" y="181"/>
                  <a:pt x="355" y="231"/>
                  <a:pt x="416" y="231"/>
                </a:cubicBezTo>
                <a:cubicBezTo>
                  <a:pt x="426" y="231"/>
                  <a:pt x="436" y="230"/>
                  <a:pt x="445" y="227"/>
                </a:cubicBezTo>
                <a:cubicBezTo>
                  <a:pt x="614" y="583"/>
                  <a:pt x="614" y="583"/>
                  <a:pt x="614" y="583"/>
                </a:cubicBezTo>
                <a:cubicBezTo>
                  <a:pt x="606" y="589"/>
                  <a:pt x="598" y="596"/>
                  <a:pt x="591" y="603"/>
                </a:cubicBezTo>
                <a:cubicBezTo>
                  <a:pt x="462" y="514"/>
                  <a:pt x="462" y="514"/>
                  <a:pt x="462" y="514"/>
                </a:cubicBezTo>
                <a:cubicBezTo>
                  <a:pt x="466" y="505"/>
                  <a:pt x="467" y="495"/>
                  <a:pt x="467" y="485"/>
                </a:cubicBezTo>
                <a:cubicBezTo>
                  <a:pt x="467" y="441"/>
                  <a:pt x="431" y="404"/>
                  <a:pt x="386" y="404"/>
                </a:cubicBezTo>
                <a:cubicBezTo>
                  <a:pt x="366" y="404"/>
                  <a:pt x="347" y="412"/>
                  <a:pt x="333" y="425"/>
                </a:cubicBezTo>
                <a:cubicBezTo>
                  <a:pt x="225" y="350"/>
                  <a:pt x="225" y="350"/>
                  <a:pt x="225" y="350"/>
                </a:cubicBezTo>
                <a:cubicBezTo>
                  <a:pt x="227" y="343"/>
                  <a:pt x="228" y="336"/>
                  <a:pt x="228" y="329"/>
                </a:cubicBezTo>
                <a:cubicBezTo>
                  <a:pt x="228" y="291"/>
                  <a:pt x="197" y="261"/>
                  <a:pt x="160" y="261"/>
                </a:cubicBezTo>
                <a:cubicBezTo>
                  <a:pt x="122" y="261"/>
                  <a:pt x="91" y="291"/>
                  <a:pt x="91" y="329"/>
                </a:cubicBezTo>
                <a:cubicBezTo>
                  <a:pt x="91" y="366"/>
                  <a:pt x="122" y="397"/>
                  <a:pt x="160" y="397"/>
                </a:cubicBezTo>
                <a:cubicBezTo>
                  <a:pt x="176" y="397"/>
                  <a:pt x="190" y="391"/>
                  <a:pt x="202" y="382"/>
                </a:cubicBezTo>
                <a:cubicBezTo>
                  <a:pt x="311" y="457"/>
                  <a:pt x="311" y="457"/>
                  <a:pt x="311" y="457"/>
                </a:cubicBezTo>
                <a:cubicBezTo>
                  <a:pt x="307" y="466"/>
                  <a:pt x="306" y="475"/>
                  <a:pt x="306" y="485"/>
                </a:cubicBezTo>
                <a:cubicBezTo>
                  <a:pt x="306" y="530"/>
                  <a:pt x="342" y="566"/>
                  <a:pt x="386" y="566"/>
                </a:cubicBezTo>
                <a:cubicBezTo>
                  <a:pt x="407" y="566"/>
                  <a:pt x="425" y="559"/>
                  <a:pt x="440" y="546"/>
                </a:cubicBezTo>
                <a:cubicBezTo>
                  <a:pt x="569" y="636"/>
                  <a:pt x="569" y="636"/>
                  <a:pt x="569" y="636"/>
                </a:cubicBezTo>
                <a:cubicBezTo>
                  <a:pt x="565" y="644"/>
                  <a:pt x="561" y="653"/>
                  <a:pt x="559" y="663"/>
                </a:cubicBezTo>
                <a:cubicBezTo>
                  <a:pt x="228" y="635"/>
                  <a:pt x="228" y="635"/>
                  <a:pt x="228" y="635"/>
                </a:cubicBezTo>
                <a:cubicBezTo>
                  <a:pt x="221" y="596"/>
                  <a:pt x="188" y="567"/>
                  <a:pt x="148" y="567"/>
                </a:cubicBezTo>
                <a:cubicBezTo>
                  <a:pt x="103" y="567"/>
                  <a:pt x="67" y="603"/>
                  <a:pt x="67" y="648"/>
                </a:cubicBezTo>
                <a:cubicBezTo>
                  <a:pt x="67" y="693"/>
                  <a:pt x="103" y="729"/>
                  <a:pt x="148" y="729"/>
                </a:cubicBezTo>
                <a:cubicBezTo>
                  <a:pt x="183" y="729"/>
                  <a:pt x="213" y="706"/>
                  <a:pt x="224" y="674"/>
                </a:cubicBezTo>
                <a:cubicBezTo>
                  <a:pt x="556" y="703"/>
                  <a:pt x="556" y="703"/>
                  <a:pt x="556" y="703"/>
                </a:cubicBezTo>
                <a:cubicBezTo>
                  <a:pt x="556" y="712"/>
                  <a:pt x="558" y="722"/>
                  <a:pt x="561" y="731"/>
                </a:cubicBezTo>
                <a:cubicBezTo>
                  <a:pt x="203" y="896"/>
                  <a:pt x="203" y="896"/>
                  <a:pt x="203" y="896"/>
                </a:cubicBezTo>
                <a:cubicBezTo>
                  <a:pt x="183" y="868"/>
                  <a:pt x="149" y="849"/>
                  <a:pt x="112" y="849"/>
                </a:cubicBezTo>
                <a:cubicBezTo>
                  <a:pt x="50" y="849"/>
                  <a:pt x="0" y="899"/>
                  <a:pt x="0" y="961"/>
                </a:cubicBezTo>
                <a:cubicBezTo>
                  <a:pt x="0" y="1022"/>
                  <a:pt x="50" y="1072"/>
                  <a:pt x="112" y="1072"/>
                </a:cubicBezTo>
                <a:cubicBezTo>
                  <a:pt x="173" y="1072"/>
                  <a:pt x="223" y="1022"/>
                  <a:pt x="223" y="961"/>
                </a:cubicBezTo>
                <a:cubicBezTo>
                  <a:pt x="223" y="951"/>
                  <a:pt x="222" y="942"/>
                  <a:pt x="219" y="933"/>
                </a:cubicBezTo>
                <a:cubicBezTo>
                  <a:pt x="577" y="767"/>
                  <a:pt x="577" y="767"/>
                  <a:pt x="577" y="767"/>
                </a:cubicBezTo>
                <a:cubicBezTo>
                  <a:pt x="582" y="775"/>
                  <a:pt x="588" y="782"/>
                  <a:pt x="594" y="788"/>
                </a:cubicBezTo>
                <a:cubicBezTo>
                  <a:pt x="440" y="995"/>
                  <a:pt x="440" y="995"/>
                  <a:pt x="440" y="995"/>
                </a:cubicBezTo>
                <a:cubicBezTo>
                  <a:pt x="431" y="991"/>
                  <a:pt x="420" y="989"/>
                  <a:pt x="409" y="989"/>
                </a:cubicBezTo>
                <a:cubicBezTo>
                  <a:pt x="365" y="989"/>
                  <a:pt x="328" y="1025"/>
                  <a:pt x="328" y="1070"/>
                </a:cubicBezTo>
                <a:cubicBezTo>
                  <a:pt x="328" y="1115"/>
                  <a:pt x="365" y="1151"/>
                  <a:pt x="409" y="1151"/>
                </a:cubicBezTo>
                <a:cubicBezTo>
                  <a:pt x="454" y="1151"/>
                  <a:pt x="490" y="1115"/>
                  <a:pt x="490" y="1070"/>
                </a:cubicBezTo>
                <a:cubicBezTo>
                  <a:pt x="490" y="1051"/>
                  <a:pt x="484" y="1033"/>
                  <a:pt x="472" y="1019"/>
                </a:cubicBezTo>
                <a:cubicBezTo>
                  <a:pt x="626" y="812"/>
                  <a:pt x="626" y="812"/>
                  <a:pt x="626" y="812"/>
                </a:cubicBezTo>
                <a:cubicBezTo>
                  <a:pt x="636" y="817"/>
                  <a:pt x="646" y="821"/>
                  <a:pt x="657" y="823"/>
                </a:cubicBezTo>
                <a:cubicBezTo>
                  <a:pt x="622" y="1214"/>
                  <a:pt x="622" y="1214"/>
                  <a:pt x="622" y="1214"/>
                </a:cubicBezTo>
                <a:cubicBezTo>
                  <a:pt x="565" y="1219"/>
                  <a:pt x="520" y="1267"/>
                  <a:pt x="520" y="1325"/>
                </a:cubicBezTo>
                <a:cubicBezTo>
                  <a:pt x="520" y="1387"/>
                  <a:pt x="570" y="1437"/>
                  <a:pt x="632" y="1437"/>
                </a:cubicBezTo>
                <a:cubicBezTo>
                  <a:pt x="694" y="1437"/>
                  <a:pt x="744" y="1387"/>
                  <a:pt x="744" y="1325"/>
                </a:cubicBezTo>
                <a:cubicBezTo>
                  <a:pt x="744" y="1274"/>
                  <a:pt x="709" y="1231"/>
                  <a:pt x="662" y="1218"/>
                </a:cubicBezTo>
                <a:cubicBezTo>
                  <a:pt x="697" y="827"/>
                  <a:pt x="697" y="827"/>
                  <a:pt x="697" y="827"/>
                </a:cubicBezTo>
                <a:cubicBezTo>
                  <a:pt x="707" y="826"/>
                  <a:pt x="717" y="824"/>
                  <a:pt x="727" y="821"/>
                </a:cubicBezTo>
                <a:cubicBezTo>
                  <a:pt x="781" y="936"/>
                  <a:pt x="781" y="936"/>
                  <a:pt x="781" y="936"/>
                </a:cubicBezTo>
                <a:cubicBezTo>
                  <a:pt x="763" y="951"/>
                  <a:pt x="752" y="973"/>
                  <a:pt x="752" y="998"/>
                </a:cubicBezTo>
                <a:cubicBezTo>
                  <a:pt x="752" y="1043"/>
                  <a:pt x="788" y="1079"/>
                  <a:pt x="833" y="1079"/>
                </a:cubicBezTo>
                <a:cubicBezTo>
                  <a:pt x="838" y="1079"/>
                  <a:pt x="843" y="1079"/>
                  <a:pt x="848" y="1078"/>
                </a:cubicBezTo>
                <a:cubicBezTo>
                  <a:pt x="895" y="1175"/>
                  <a:pt x="895" y="1175"/>
                  <a:pt x="895" y="1175"/>
                </a:cubicBezTo>
                <a:cubicBezTo>
                  <a:pt x="878" y="1189"/>
                  <a:pt x="868" y="1210"/>
                  <a:pt x="868" y="1233"/>
                </a:cubicBezTo>
                <a:cubicBezTo>
                  <a:pt x="868" y="1276"/>
                  <a:pt x="902" y="1310"/>
                  <a:pt x="945" y="1310"/>
                </a:cubicBezTo>
                <a:cubicBezTo>
                  <a:pt x="988" y="1310"/>
                  <a:pt x="1022" y="1276"/>
                  <a:pt x="1022" y="1233"/>
                </a:cubicBezTo>
                <a:cubicBezTo>
                  <a:pt x="1022" y="1191"/>
                  <a:pt x="988" y="1156"/>
                  <a:pt x="945" y="1156"/>
                </a:cubicBezTo>
                <a:cubicBezTo>
                  <a:pt x="940" y="1156"/>
                  <a:pt x="935" y="1157"/>
                  <a:pt x="930" y="1158"/>
                </a:cubicBezTo>
                <a:cubicBezTo>
                  <a:pt x="884" y="1061"/>
                  <a:pt x="884" y="1061"/>
                  <a:pt x="884" y="1061"/>
                </a:cubicBezTo>
                <a:cubicBezTo>
                  <a:pt x="902" y="1046"/>
                  <a:pt x="914" y="1024"/>
                  <a:pt x="914" y="998"/>
                </a:cubicBezTo>
                <a:cubicBezTo>
                  <a:pt x="914" y="954"/>
                  <a:pt x="878" y="917"/>
                  <a:pt x="833" y="917"/>
                </a:cubicBezTo>
                <a:cubicBezTo>
                  <a:pt x="828" y="917"/>
                  <a:pt x="822" y="918"/>
                  <a:pt x="817" y="919"/>
                </a:cubicBezTo>
                <a:cubicBezTo>
                  <a:pt x="763" y="804"/>
                  <a:pt x="763" y="804"/>
                  <a:pt x="763" y="804"/>
                </a:cubicBezTo>
                <a:cubicBezTo>
                  <a:pt x="771" y="799"/>
                  <a:pt x="779" y="792"/>
                  <a:pt x="785" y="785"/>
                </a:cubicBezTo>
                <a:cubicBezTo>
                  <a:pt x="942" y="893"/>
                  <a:pt x="942" y="893"/>
                  <a:pt x="942" y="893"/>
                </a:cubicBezTo>
                <a:cubicBezTo>
                  <a:pt x="939" y="902"/>
                  <a:pt x="937" y="912"/>
                  <a:pt x="937" y="922"/>
                </a:cubicBezTo>
                <a:cubicBezTo>
                  <a:pt x="937" y="966"/>
                  <a:pt x="973" y="1002"/>
                  <a:pt x="1018" y="1002"/>
                </a:cubicBezTo>
                <a:cubicBezTo>
                  <a:pt x="1038" y="1002"/>
                  <a:pt x="1057" y="995"/>
                  <a:pt x="1071" y="982"/>
                </a:cubicBezTo>
                <a:cubicBezTo>
                  <a:pt x="1136" y="1027"/>
                  <a:pt x="1136" y="1027"/>
                  <a:pt x="1136" y="1027"/>
                </a:cubicBezTo>
                <a:cubicBezTo>
                  <a:pt x="1130" y="1041"/>
                  <a:pt x="1126" y="1057"/>
                  <a:pt x="1126" y="1073"/>
                </a:cubicBezTo>
                <a:cubicBezTo>
                  <a:pt x="1126" y="1135"/>
                  <a:pt x="1176" y="1185"/>
                  <a:pt x="1238" y="1185"/>
                </a:cubicBezTo>
                <a:cubicBezTo>
                  <a:pt x="1299" y="1185"/>
                  <a:pt x="1349" y="1135"/>
                  <a:pt x="1349" y="1073"/>
                </a:cubicBezTo>
                <a:cubicBezTo>
                  <a:pt x="1349" y="1011"/>
                  <a:pt x="1299" y="961"/>
                  <a:pt x="1238" y="961"/>
                </a:cubicBezTo>
                <a:cubicBezTo>
                  <a:pt x="1207" y="961"/>
                  <a:pt x="1179" y="974"/>
                  <a:pt x="1159" y="994"/>
                </a:cubicBezTo>
                <a:cubicBezTo>
                  <a:pt x="1094" y="950"/>
                  <a:pt x="1094" y="950"/>
                  <a:pt x="1094" y="950"/>
                </a:cubicBezTo>
                <a:cubicBezTo>
                  <a:pt x="1097" y="941"/>
                  <a:pt x="1099" y="931"/>
                  <a:pt x="1099" y="922"/>
                </a:cubicBezTo>
                <a:cubicBezTo>
                  <a:pt x="1099" y="877"/>
                  <a:pt x="1063" y="841"/>
                  <a:pt x="1018" y="841"/>
                </a:cubicBezTo>
                <a:cubicBezTo>
                  <a:pt x="997" y="841"/>
                  <a:pt x="979" y="848"/>
                  <a:pt x="965" y="861"/>
                </a:cubicBezTo>
                <a:cubicBezTo>
                  <a:pt x="808" y="752"/>
                  <a:pt x="808" y="752"/>
                  <a:pt x="808" y="752"/>
                </a:cubicBezTo>
                <a:cubicBezTo>
                  <a:pt x="812" y="744"/>
                  <a:pt x="816" y="734"/>
                  <a:pt x="818" y="725"/>
                </a:cubicBezTo>
                <a:cubicBezTo>
                  <a:pt x="1247" y="761"/>
                  <a:pt x="1247" y="761"/>
                  <a:pt x="1247" y="761"/>
                </a:cubicBezTo>
                <a:cubicBezTo>
                  <a:pt x="1254" y="792"/>
                  <a:pt x="1281" y="815"/>
                  <a:pt x="1314" y="815"/>
                </a:cubicBezTo>
                <a:cubicBezTo>
                  <a:pt x="1352" y="815"/>
                  <a:pt x="1382" y="785"/>
                  <a:pt x="1382" y="747"/>
                </a:cubicBezTo>
                <a:cubicBezTo>
                  <a:pt x="1382" y="709"/>
                  <a:pt x="1352" y="679"/>
                  <a:pt x="1314" y="679"/>
                </a:cubicBezTo>
              </a:path>
            </a:pathLst>
          </a:custGeom>
          <a:solidFill>
            <a:srgbClr val="FFFFFF">
              <a:alpha val="20000"/>
            </a:srgbClr>
          </a:solidFill>
          <a:ln>
            <a:noFill/>
          </a:ln>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Tree>
    <p:extLst>
      <p:ext uri="{BB962C8B-B14F-4D97-AF65-F5344CB8AC3E}">
        <p14:creationId xmlns:p14="http://schemas.microsoft.com/office/powerpoint/2010/main" val="3813630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wipe(left)">
                                      <p:cBhvr>
                                        <p:cTn id="7" dur="500"/>
                                        <p:tgtEl>
                                          <p:spTgt spid="7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9">
                                            <p:txEl>
                                              <p:pRg st="0" end="0"/>
                                            </p:txEl>
                                          </p:spTgt>
                                        </p:tgtEl>
                                        <p:attrNameLst>
                                          <p:attrName>style.visibility</p:attrName>
                                        </p:attrNameLst>
                                      </p:cBhvr>
                                      <p:to>
                                        <p:strVal val="visible"/>
                                      </p:to>
                                    </p:set>
                                    <p:animEffect transition="in" filter="fade">
                                      <p:cBhvr>
                                        <p:cTn id="10" dur="500"/>
                                        <p:tgtEl>
                                          <p:spTgt spid="79">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5"/>
                                        </p:tgtEl>
                                        <p:attrNameLst>
                                          <p:attrName>style.visibility</p:attrName>
                                        </p:attrNameLst>
                                      </p:cBhvr>
                                      <p:to>
                                        <p:strVal val="visible"/>
                                      </p:to>
                                    </p:set>
                                    <p:animEffect transition="in" filter="fade">
                                      <p:cBhvr>
                                        <p:cTn id="13" dur="500"/>
                                        <p:tgtEl>
                                          <p:spTgt spid="75"/>
                                        </p:tgtEl>
                                      </p:cBhvr>
                                    </p:animEffect>
                                  </p:childTnLst>
                                </p:cTn>
                              </p:par>
                              <p:par>
                                <p:cTn id="14" presetID="31" presetClass="entr" presetSubtype="0" fill="hold" grpId="0" nodeType="withEffect">
                                  <p:stCondLst>
                                    <p:cond delay="300"/>
                                  </p:stCondLst>
                                  <p:childTnLst>
                                    <p:set>
                                      <p:cBhvr>
                                        <p:cTn id="15" dur="1" fill="hold">
                                          <p:stCondLst>
                                            <p:cond delay="0"/>
                                          </p:stCondLst>
                                        </p:cTn>
                                        <p:tgtEl>
                                          <p:spTgt spid="66"/>
                                        </p:tgtEl>
                                        <p:attrNameLst>
                                          <p:attrName>style.visibility</p:attrName>
                                        </p:attrNameLst>
                                      </p:cBhvr>
                                      <p:to>
                                        <p:strVal val="visible"/>
                                      </p:to>
                                    </p:set>
                                    <p:anim calcmode="lin" valueType="num">
                                      <p:cBhvr>
                                        <p:cTn id="16" dur="700" fill="hold"/>
                                        <p:tgtEl>
                                          <p:spTgt spid="66"/>
                                        </p:tgtEl>
                                        <p:attrNameLst>
                                          <p:attrName>ppt_w</p:attrName>
                                        </p:attrNameLst>
                                      </p:cBhvr>
                                      <p:tavLst>
                                        <p:tav tm="0">
                                          <p:val>
                                            <p:fltVal val="0"/>
                                          </p:val>
                                        </p:tav>
                                        <p:tav tm="100000">
                                          <p:val>
                                            <p:strVal val="#ppt_w"/>
                                          </p:val>
                                        </p:tav>
                                      </p:tavLst>
                                    </p:anim>
                                    <p:anim calcmode="lin" valueType="num">
                                      <p:cBhvr>
                                        <p:cTn id="17" dur="700" fill="hold"/>
                                        <p:tgtEl>
                                          <p:spTgt spid="66"/>
                                        </p:tgtEl>
                                        <p:attrNameLst>
                                          <p:attrName>ppt_h</p:attrName>
                                        </p:attrNameLst>
                                      </p:cBhvr>
                                      <p:tavLst>
                                        <p:tav tm="0">
                                          <p:val>
                                            <p:fltVal val="0"/>
                                          </p:val>
                                        </p:tav>
                                        <p:tav tm="100000">
                                          <p:val>
                                            <p:strVal val="#ppt_h"/>
                                          </p:val>
                                        </p:tav>
                                      </p:tavLst>
                                    </p:anim>
                                    <p:anim calcmode="lin" valueType="num">
                                      <p:cBhvr>
                                        <p:cTn id="18" dur="700" fill="hold"/>
                                        <p:tgtEl>
                                          <p:spTgt spid="66"/>
                                        </p:tgtEl>
                                        <p:attrNameLst>
                                          <p:attrName>style.rotation</p:attrName>
                                        </p:attrNameLst>
                                      </p:cBhvr>
                                      <p:tavLst>
                                        <p:tav tm="0">
                                          <p:val>
                                            <p:fltVal val="90"/>
                                          </p:val>
                                        </p:tav>
                                        <p:tav tm="100000">
                                          <p:val>
                                            <p:fltVal val="0"/>
                                          </p:val>
                                        </p:tav>
                                      </p:tavLst>
                                    </p:anim>
                                    <p:animEffect transition="in" filter="fade">
                                      <p:cBhvr>
                                        <p:cTn id="19" dur="7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9" grpId="0" build="p">
        <p:tmplLst>
          <p:tmpl lvl="1">
            <p:tnLst>
              <p:par>
                <p:cTn presetID="10" presetClass="entr" presetSubtype="0" fill="hold" nodeType="withEffect">
                  <p:stCondLst>
                    <p:cond delay="0"/>
                  </p:stCondLst>
                  <p:childTnLst>
                    <p:set>
                      <p:cBhvr>
                        <p:cTn dur="1" fill="hold">
                          <p:stCondLst>
                            <p:cond delay="0"/>
                          </p:stCondLst>
                        </p:cTn>
                        <p:tgtEl>
                          <p:spTgt spid="79"/>
                        </p:tgtEl>
                        <p:attrNameLst>
                          <p:attrName>style.visibility</p:attrName>
                        </p:attrNameLst>
                      </p:cBhvr>
                      <p:to>
                        <p:strVal val="visible"/>
                      </p:to>
                    </p:set>
                    <p:animEffect transition="in" filter="fade">
                      <p:cBhvr>
                        <p:cTn dur="500"/>
                        <p:tgtEl>
                          <p:spTgt spid="79"/>
                        </p:tgtEl>
                      </p:cBhvr>
                    </p:animEffect>
                  </p:childTnLst>
                </p:cTn>
              </p:par>
            </p:tnLst>
          </p:tmpl>
        </p:tmplLst>
      </p:bldP>
      <p:bldP spid="66" grpId="0" animBg="1"/>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urple Segue Slide">
    <p:spTree>
      <p:nvGrpSpPr>
        <p:cNvPr id="1" name=""/>
        <p:cNvGrpSpPr/>
        <p:nvPr/>
      </p:nvGrpSpPr>
      <p:grpSpPr>
        <a:xfrm>
          <a:off x="0" y="0"/>
          <a:ext cx="0" cy="0"/>
          <a:chOff x="0" y="0"/>
          <a:chExt cx="0" cy="0"/>
        </a:xfrm>
      </p:grpSpPr>
      <p:sp>
        <p:nvSpPr>
          <p:cNvPr id="66" name="Title 1"/>
          <p:cNvSpPr>
            <a:spLocks noGrp="1"/>
          </p:cNvSpPr>
          <p:nvPr>
            <p:ph type="ctrTitle" hasCustomPrompt="1"/>
          </p:nvPr>
        </p:nvSpPr>
        <p:spPr bwMode="black">
          <a:xfrm>
            <a:off x="308887" y="2016206"/>
            <a:ext cx="5605324" cy="1525802"/>
          </a:xfrm>
        </p:spPr>
        <p:txBody>
          <a:bodyPr/>
          <a:lstStyle>
            <a:lvl1pPr marL="0" algn="l" defTabSz="914400" rtl="0" eaLnBrk="1" latinLnBrk="0" hangingPunct="1">
              <a:lnSpc>
                <a:spcPct val="85000"/>
              </a:lnSpc>
              <a:spcBef>
                <a:spcPct val="0"/>
              </a:spcBef>
              <a:buNone/>
              <a:defRPr lang="en-US" sz="5400" b="1" kern="1200" baseline="0" dirty="0">
                <a:solidFill>
                  <a:srgbClr val="FFFFFF"/>
                </a:solidFill>
                <a:latin typeface="Qualcomm Office Bold" pitchFamily="34" charset="0"/>
                <a:ea typeface="+mj-ea"/>
                <a:cs typeface="Arial" pitchFamily="34" charset="0"/>
              </a:defRPr>
            </a:lvl1pPr>
          </a:lstStyle>
          <a:p>
            <a:r>
              <a:rPr lang="en-US" dirty="0" smtClean="0"/>
              <a:t>Click to edit segue slide</a:t>
            </a:r>
            <a:endParaRPr lang="en-US" dirty="0"/>
          </a:p>
        </p:txBody>
      </p:sp>
      <p:sp>
        <p:nvSpPr>
          <p:cNvPr id="67" name="Freeform 35"/>
          <p:cNvSpPr>
            <a:spLocks/>
          </p:cNvSpPr>
          <p:nvPr userDrawn="1"/>
        </p:nvSpPr>
        <p:spPr bwMode="auto">
          <a:xfrm>
            <a:off x="7461100" y="4013200"/>
            <a:ext cx="2459893" cy="2528224"/>
          </a:xfrm>
          <a:custGeom>
            <a:avLst/>
            <a:gdLst>
              <a:gd name="T0" fmla="*/ 821 w 1403"/>
              <a:gd name="T1" fmla="*/ 685 h 1437"/>
              <a:gd name="T2" fmla="*/ 948 w 1403"/>
              <a:gd name="T3" fmla="*/ 642 h 1437"/>
              <a:gd name="T4" fmla="*/ 1200 w 1403"/>
              <a:gd name="T5" fmla="*/ 480 h 1437"/>
              <a:gd name="T6" fmla="*/ 1292 w 1403"/>
              <a:gd name="T7" fmla="*/ 304 h 1437"/>
              <a:gd name="T8" fmla="*/ 999 w 1403"/>
              <a:gd name="T9" fmla="*/ 529 h 1437"/>
              <a:gd name="T10" fmla="*/ 880 w 1403"/>
              <a:gd name="T11" fmla="*/ 584 h 1437"/>
              <a:gd name="T12" fmla="*/ 887 w 1403"/>
              <a:gd name="T13" fmla="*/ 459 h 1437"/>
              <a:gd name="T14" fmla="*/ 980 w 1403"/>
              <a:gd name="T15" fmla="*/ 334 h 1437"/>
              <a:gd name="T16" fmla="*/ 1129 w 1403"/>
              <a:gd name="T17" fmla="*/ 209 h 1437"/>
              <a:gd name="T18" fmla="*/ 985 w 1403"/>
              <a:gd name="T19" fmla="*/ 260 h 1437"/>
              <a:gd name="T20" fmla="*/ 836 w 1403"/>
              <a:gd name="T21" fmla="*/ 384 h 1437"/>
              <a:gd name="T22" fmla="*/ 720 w 1403"/>
              <a:gd name="T23" fmla="*/ 565 h 1437"/>
              <a:gd name="T24" fmla="*/ 752 w 1403"/>
              <a:gd name="T25" fmla="*/ 200 h 1437"/>
              <a:gd name="T26" fmla="*/ 744 w 1403"/>
              <a:gd name="T27" fmla="*/ 0 h 1437"/>
              <a:gd name="T28" fmla="*/ 713 w 1403"/>
              <a:gd name="T29" fmla="*/ 197 h 1437"/>
              <a:gd name="T30" fmla="*/ 680 w 1403"/>
              <a:gd name="T31" fmla="*/ 561 h 1437"/>
              <a:gd name="T32" fmla="*/ 528 w 1403"/>
              <a:gd name="T33" fmla="*/ 120 h 1437"/>
              <a:gd name="T34" fmla="*/ 416 w 1403"/>
              <a:gd name="T35" fmla="*/ 231 h 1437"/>
              <a:gd name="T36" fmla="*/ 591 w 1403"/>
              <a:gd name="T37" fmla="*/ 603 h 1437"/>
              <a:gd name="T38" fmla="*/ 386 w 1403"/>
              <a:gd name="T39" fmla="*/ 404 h 1437"/>
              <a:gd name="T40" fmla="*/ 228 w 1403"/>
              <a:gd name="T41" fmla="*/ 329 h 1437"/>
              <a:gd name="T42" fmla="*/ 160 w 1403"/>
              <a:gd name="T43" fmla="*/ 397 h 1437"/>
              <a:gd name="T44" fmla="*/ 306 w 1403"/>
              <a:gd name="T45" fmla="*/ 485 h 1437"/>
              <a:gd name="T46" fmla="*/ 569 w 1403"/>
              <a:gd name="T47" fmla="*/ 636 h 1437"/>
              <a:gd name="T48" fmla="*/ 148 w 1403"/>
              <a:gd name="T49" fmla="*/ 567 h 1437"/>
              <a:gd name="T50" fmla="*/ 224 w 1403"/>
              <a:gd name="T51" fmla="*/ 674 h 1437"/>
              <a:gd name="T52" fmla="*/ 203 w 1403"/>
              <a:gd name="T53" fmla="*/ 896 h 1437"/>
              <a:gd name="T54" fmla="*/ 112 w 1403"/>
              <a:gd name="T55" fmla="*/ 1072 h 1437"/>
              <a:gd name="T56" fmla="*/ 577 w 1403"/>
              <a:gd name="T57" fmla="*/ 767 h 1437"/>
              <a:gd name="T58" fmla="*/ 409 w 1403"/>
              <a:gd name="T59" fmla="*/ 989 h 1437"/>
              <a:gd name="T60" fmla="*/ 490 w 1403"/>
              <a:gd name="T61" fmla="*/ 1070 h 1437"/>
              <a:gd name="T62" fmla="*/ 657 w 1403"/>
              <a:gd name="T63" fmla="*/ 823 h 1437"/>
              <a:gd name="T64" fmla="*/ 632 w 1403"/>
              <a:gd name="T65" fmla="*/ 1437 h 1437"/>
              <a:gd name="T66" fmla="*/ 697 w 1403"/>
              <a:gd name="T67" fmla="*/ 827 h 1437"/>
              <a:gd name="T68" fmla="*/ 752 w 1403"/>
              <a:gd name="T69" fmla="*/ 998 h 1437"/>
              <a:gd name="T70" fmla="*/ 895 w 1403"/>
              <a:gd name="T71" fmla="*/ 1175 h 1437"/>
              <a:gd name="T72" fmla="*/ 1022 w 1403"/>
              <a:gd name="T73" fmla="*/ 1233 h 1437"/>
              <a:gd name="T74" fmla="*/ 884 w 1403"/>
              <a:gd name="T75" fmla="*/ 1061 h 1437"/>
              <a:gd name="T76" fmla="*/ 817 w 1403"/>
              <a:gd name="T77" fmla="*/ 919 h 1437"/>
              <a:gd name="T78" fmla="*/ 942 w 1403"/>
              <a:gd name="T79" fmla="*/ 893 h 1437"/>
              <a:gd name="T80" fmla="*/ 1071 w 1403"/>
              <a:gd name="T81" fmla="*/ 982 h 1437"/>
              <a:gd name="T82" fmla="*/ 1238 w 1403"/>
              <a:gd name="T83" fmla="*/ 1185 h 1437"/>
              <a:gd name="T84" fmla="*/ 1159 w 1403"/>
              <a:gd name="T85" fmla="*/ 994 h 1437"/>
              <a:gd name="T86" fmla="*/ 1018 w 1403"/>
              <a:gd name="T87" fmla="*/ 841 h 1437"/>
              <a:gd name="T88" fmla="*/ 818 w 1403"/>
              <a:gd name="T89" fmla="*/ 725 h 1437"/>
              <a:gd name="T90" fmla="*/ 1382 w 1403"/>
              <a:gd name="T91" fmla="*/ 747 h 1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03" h="1437">
                <a:moveTo>
                  <a:pt x="1314" y="679"/>
                </a:moveTo>
                <a:cubicBezTo>
                  <a:pt x="1285" y="679"/>
                  <a:pt x="1261" y="697"/>
                  <a:pt x="1251" y="722"/>
                </a:cubicBezTo>
                <a:cubicBezTo>
                  <a:pt x="821" y="685"/>
                  <a:pt x="821" y="685"/>
                  <a:pt x="821" y="685"/>
                </a:cubicBezTo>
                <a:cubicBezTo>
                  <a:pt x="821" y="675"/>
                  <a:pt x="819" y="666"/>
                  <a:pt x="816" y="657"/>
                </a:cubicBezTo>
                <a:cubicBezTo>
                  <a:pt x="897" y="619"/>
                  <a:pt x="897" y="619"/>
                  <a:pt x="897" y="619"/>
                </a:cubicBezTo>
                <a:cubicBezTo>
                  <a:pt x="910" y="633"/>
                  <a:pt x="928" y="642"/>
                  <a:pt x="948" y="642"/>
                </a:cubicBezTo>
                <a:cubicBezTo>
                  <a:pt x="985" y="642"/>
                  <a:pt x="1016" y="611"/>
                  <a:pt x="1016" y="574"/>
                </a:cubicBezTo>
                <a:cubicBezTo>
                  <a:pt x="1016" y="571"/>
                  <a:pt x="1016" y="568"/>
                  <a:pt x="1015" y="565"/>
                </a:cubicBezTo>
                <a:cubicBezTo>
                  <a:pt x="1200" y="480"/>
                  <a:pt x="1200" y="480"/>
                  <a:pt x="1200" y="480"/>
                </a:cubicBezTo>
                <a:cubicBezTo>
                  <a:pt x="1221" y="508"/>
                  <a:pt x="1254" y="527"/>
                  <a:pt x="1292" y="527"/>
                </a:cubicBezTo>
                <a:cubicBezTo>
                  <a:pt x="1353" y="527"/>
                  <a:pt x="1403" y="477"/>
                  <a:pt x="1403" y="415"/>
                </a:cubicBezTo>
                <a:cubicBezTo>
                  <a:pt x="1403" y="354"/>
                  <a:pt x="1353" y="304"/>
                  <a:pt x="1292" y="304"/>
                </a:cubicBezTo>
                <a:cubicBezTo>
                  <a:pt x="1230" y="304"/>
                  <a:pt x="1180" y="354"/>
                  <a:pt x="1180" y="415"/>
                </a:cubicBezTo>
                <a:cubicBezTo>
                  <a:pt x="1180" y="425"/>
                  <a:pt x="1181" y="435"/>
                  <a:pt x="1184" y="443"/>
                </a:cubicBezTo>
                <a:cubicBezTo>
                  <a:pt x="999" y="529"/>
                  <a:pt x="999" y="529"/>
                  <a:pt x="999" y="529"/>
                </a:cubicBezTo>
                <a:cubicBezTo>
                  <a:pt x="987" y="514"/>
                  <a:pt x="968" y="505"/>
                  <a:pt x="948" y="505"/>
                </a:cubicBezTo>
                <a:cubicBezTo>
                  <a:pt x="910" y="505"/>
                  <a:pt x="880" y="536"/>
                  <a:pt x="880" y="574"/>
                </a:cubicBezTo>
                <a:cubicBezTo>
                  <a:pt x="880" y="577"/>
                  <a:pt x="880" y="580"/>
                  <a:pt x="880" y="584"/>
                </a:cubicBezTo>
                <a:cubicBezTo>
                  <a:pt x="800" y="621"/>
                  <a:pt x="800" y="621"/>
                  <a:pt x="800" y="621"/>
                </a:cubicBezTo>
                <a:cubicBezTo>
                  <a:pt x="795" y="613"/>
                  <a:pt x="789" y="606"/>
                  <a:pt x="783" y="600"/>
                </a:cubicBezTo>
                <a:cubicBezTo>
                  <a:pt x="887" y="459"/>
                  <a:pt x="887" y="459"/>
                  <a:pt x="887" y="459"/>
                </a:cubicBezTo>
                <a:cubicBezTo>
                  <a:pt x="896" y="463"/>
                  <a:pt x="907" y="465"/>
                  <a:pt x="917" y="465"/>
                </a:cubicBezTo>
                <a:cubicBezTo>
                  <a:pt x="962" y="465"/>
                  <a:pt x="998" y="429"/>
                  <a:pt x="998" y="384"/>
                </a:cubicBezTo>
                <a:cubicBezTo>
                  <a:pt x="998" y="365"/>
                  <a:pt x="992" y="347"/>
                  <a:pt x="980" y="334"/>
                </a:cubicBezTo>
                <a:cubicBezTo>
                  <a:pt x="1017" y="284"/>
                  <a:pt x="1017" y="284"/>
                  <a:pt x="1017" y="284"/>
                </a:cubicBezTo>
                <a:cubicBezTo>
                  <a:pt x="1027" y="288"/>
                  <a:pt x="1037" y="290"/>
                  <a:pt x="1048" y="290"/>
                </a:cubicBezTo>
                <a:cubicBezTo>
                  <a:pt x="1093" y="290"/>
                  <a:pt x="1129" y="254"/>
                  <a:pt x="1129" y="209"/>
                </a:cubicBezTo>
                <a:cubicBezTo>
                  <a:pt x="1129" y="164"/>
                  <a:pt x="1093" y="128"/>
                  <a:pt x="1048" y="128"/>
                </a:cubicBezTo>
                <a:cubicBezTo>
                  <a:pt x="1003" y="128"/>
                  <a:pt x="967" y="164"/>
                  <a:pt x="967" y="209"/>
                </a:cubicBezTo>
                <a:cubicBezTo>
                  <a:pt x="967" y="228"/>
                  <a:pt x="974" y="246"/>
                  <a:pt x="985" y="260"/>
                </a:cubicBezTo>
                <a:cubicBezTo>
                  <a:pt x="949" y="310"/>
                  <a:pt x="949" y="310"/>
                  <a:pt x="949" y="310"/>
                </a:cubicBezTo>
                <a:cubicBezTo>
                  <a:pt x="939" y="305"/>
                  <a:pt x="928" y="303"/>
                  <a:pt x="917" y="303"/>
                </a:cubicBezTo>
                <a:cubicBezTo>
                  <a:pt x="873" y="303"/>
                  <a:pt x="836" y="340"/>
                  <a:pt x="836" y="384"/>
                </a:cubicBezTo>
                <a:cubicBezTo>
                  <a:pt x="836" y="404"/>
                  <a:pt x="843" y="422"/>
                  <a:pt x="855" y="436"/>
                </a:cubicBezTo>
                <a:cubicBezTo>
                  <a:pt x="751" y="576"/>
                  <a:pt x="751" y="576"/>
                  <a:pt x="751" y="576"/>
                </a:cubicBezTo>
                <a:cubicBezTo>
                  <a:pt x="741" y="571"/>
                  <a:pt x="731" y="567"/>
                  <a:pt x="720" y="565"/>
                </a:cubicBezTo>
                <a:cubicBezTo>
                  <a:pt x="742" y="317"/>
                  <a:pt x="742" y="317"/>
                  <a:pt x="742" y="317"/>
                </a:cubicBezTo>
                <a:cubicBezTo>
                  <a:pt x="769" y="310"/>
                  <a:pt x="789" y="286"/>
                  <a:pt x="789" y="257"/>
                </a:cubicBezTo>
                <a:cubicBezTo>
                  <a:pt x="789" y="231"/>
                  <a:pt x="774" y="210"/>
                  <a:pt x="752" y="200"/>
                </a:cubicBezTo>
                <a:cubicBezTo>
                  <a:pt x="757" y="152"/>
                  <a:pt x="757" y="152"/>
                  <a:pt x="757" y="152"/>
                </a:cubicBezTo>
                <a:cubicBezTo>
                  <a:pt x="793" y="145"/>
                  <a:pt x="820" y="114"/>
                  <a:pt x="820" y="76"/>
                </a:cubicBezTo>
                <a:cubicBezTo>
                  <a:pt x="820" y="34"/>
                  <a:pt x="786" y="0"/>
                  <a:pt x="744" y="0"/>
                </a:cubicBezTo>
                <a:cubicBezTo>
                  <a:pt x="701" y="0"/>
                  <a:pt x="667" y="34"/>
                  <a:pt x="667" y="76"/>
                </a:cubicBezTo>
                <a:cubicBezTo>
                  <a:pt x="667" y="109"/>
                  <a:pt x="688" y="137"/>
                  <a:pt x="717" y="148"/>
                </a:cubicBezTo>
                <a:cubicBezTo>
                  <a:pt x="713" y="197"/>
                  <a:pt x="713" y="197"/>
                  <a:pt x="713" y="197"/>
                </a:cubicBezTo>
                <a:cubicBezTo>
                  <a:pt x="686" y="203"/>
                  <a:pt x="665" y="228"/>
                  <a:pt x="665" y="257"/>
                </a:cubicBezTo>
                <a:cubicBezTo>
                  <a:pt x="665" y="282"/>
                  <a:pt x="681" y="304"/>
                  <a:pt x="702" y="313"/>
                </a:cubicBezTo>
                <a:cubicBezTo>
                  <a:pt x="680" y="561"/>
                  <a:pt x="680" y="561"/>
                  <a:pt x="680" y="561"/>
                </a:cubicBezTo>
                <a:cubicBezTo>
                  <a:pt x="670" y="562"/>
                  <a:pt x="660" y="564"/>
                  <a:pt x="650" y="566"/>
                </a:cubicBezTo>
                <a:cubicBezTo>
                  <a:pt x="481" y="210"/>
                  <a:pt x="481" y="210"/>
                  <a:pt x="481" y="210"/>
                </a:cubicBezTo>
                <a:cubicBezTo>
                  <a:pt x="509" y="190"/>
                  <a:pt x="528" y="157"/>
                  <a:pt x="528" y="120"/>
                </a:cubicBezTo>
                <a:cubicBezTo>
                  <a:pt x="528" y="58"/>
                  <a:pt x="478" y="8"/>
                  <a:pt x="416" y="8"/>
                </a:cubicBezTo>
                <a:cubicBezTo>
                  <a:pt x="355" y="8"/>
                  <a:pt x="305" y="58"/>
                  <a:pt x="305" y="120"/>
                </a:cubicBezTo>
                <a:cubicBezTo>
                  <a:pt x="305" y="181"/>
                  <a:pt x="355" y="231"/>
                  <a:pt x="416" y="231"/>
                </a:cubicBezTo>
                <a:cubicBezTo>
                  <a:pt x="426" y="231"/>
                  <a:pt x="436" y="230"/>
                  <a:pt x="445" y="227"/>
                </a:cubicBezTo>
                <a:cubicBezTo>
                  <a:pt x="614" y="583"/>
                  <a:pt x="614" y="583"/>
                  <a:pt x="614" y="583"/>
                </a:cubicBezTo>
                <a:cubicBezTo>
                  <a:pt x="606" y="589"/>
                  <a:pt x="598" y="596"/>
                  <a:pt x="591" y="603"/>
                </a:cubicBezTo>
                <a:cubicBezTo>
                  <a:pt x="462" y="514"/>
                  <a:pt x="462" y="514"/>
                  <a:pt x="462" y="514"/>
                </a:cubicBezTo>
                <a:cubicBezTo>
                  <a:pt x="466" y="505"/>
                  <a:pt x="467" y="495"/>
                  <a:pt x="467" y="485"/>
                </a:cubicBezTo>
                <a:cubicBezTo>
                  <a:pt x="467" y="441"/>
                  <a:pt x="431" y="404"/>
                  <a:pt x="386" y="404"/>
                </a:cubicBezTo>
                <a:cubicBezTo>
                  <a:pt x="366" y="404"/>
                  <a:pt x="347" y="412"/>
                  <a:pt x="333" y="425"/>
                </a:cubicBezTo>
                <a:cubicBezTo>
                  <a:pt x="225" y="350"/>
                  <a:pt x="225" y="350"/>
                  <a:pt x="225" y="350"/>
                </a:cubicBezTo>
                <a:cubicBezTo>
                  <a:pt x="227" y="343"/>
                  <a:pt x="228" y="336"/>
                  <a:pt x="228" y="329"/>
                </a:cubicBezTo>
                <a:cubicBezTo>
                  <a:pt x="228" y="291"/>
                  <a:pt x="197" y="261"/>
                  <a:pt x="160" y="261"/>
                </a:cubicBezTo>
                <a:cubicBezTo>
                  <a:pt x="122" y="261"/>
                  <a:pt x="91" y="291"/>
                  <a:pt x="91" y="329"/>
                </a:cubicBezTo>
                <a:cubicBezTo>
                  <a:pt x="91" y="366"/>
                  <a:pt x="122" y="397"/>
                  <a:pt x="160" y="397"/>
                </a:cubicBezTo>
                <a:cubicBezTo>
                  <a:pt x="176" y="397"/>
                  <a:pt x="190" y="391"/>
                  <a:pt x="202" y="382"/>
                </a:cubicBezTo>
                <a:cubicBezTo>
                  <a:pt x="311" y="457"/>
                  <a:pt x="311" y="457"/>
                  <a:pt x="311" y="457"/>
                </a:cubicBezTo>
                <a:cubicBezTo>
                  <a:pt x="307" y="466"/>
                  <a:pt x="306" y="475"/>
                  <a:pt x="306" y="485"/>
                </a:cubicBezTo>
                <a:cubicBezTo>
                  <a:pt x="306" y="530"/>
                  <a:pt x="342" y="566"/>
                  <a:pt x="386" y="566"/>
                </a:cubicBezTo>
                <a:cubicBezTo>
                  <a:pt x="407" y="566"/>
                  <a:pt x="425" y="559"/>
                  <a:pt x="440" y="546"/>
                </a:cubicBezTo>
                <a:cubicBezTo>
                  <a:pt x="569" y="636"/>
                  <a:pt x="569" y="636"/>
                  <a:pt x="569" y="636"/>
                </a:cubicBezTo>
                <a:cubicBezTo>
                  <a:pt x="565" y="644"/>
                  <a:pt x="561" y="653"/>
                  <a:pt x="559" y="663"/>
                </a:cubicBezTo>
                <a:cubicBezTo>
                  <a:pt x="228" y="635"/>
                  <a:pt x="228" y="635"/>
                  <a:pt x="228" y="635"/>
                </a:cubicBezTo>
                <a:cubicBezTo>
                  <a:pt x="221" y="596"/>
                  <a:pt x="188" y="567"/>
                  <a:pt x="148" y="567"/>
                </a:cubicBezTo>
                <a:cubicBezTo>
                  <a:pt x="103" y="567"/>
                  <a:pt x="67" y="603"/>
                  <a:pt x="67" y="648"/>
                </a:cubicBezTo>
                <a:cubicBezTo>
                  <a:pt x="67" y="693"/>
                  <a:pt x="103" y="729"/>
                  <a:pt x="148" y="729"/>
                </a:cubicBezTo>
                <a:cubicBezTo>
                  <a:pt x="183" y="729"/>
                  <a:pt x="213" y="706"/>
                  <a:pt x="224" y="674"/>
                </a:cubicBezTo>
                <a:cubicBezTo>
                  <a:pt x="556" y="703"/>
                  <a:pt x="556" y="703"/>
                  <a:pt x="556" y="703"/>
                </a:cubicBezTo>
                <a:cubicBezTo>
                  <a:pt x="556" y="712"/>
                  <a:pt x="558" y="722"/>
                  <a:pt x="561" y="731"/>
                </a:cubicBezTo>
                <a:cubicBezTo>
                  <a:pt x="203" y="896"/>
                  <a:pt x="203" y="896"/>
                  <a:pt x="203" y="896"/>
                </a:cubicBezTo>
                <a:cubicBezTo>
                  <a:pt x="183" y="868"/>
                  <a:pt x="149" y="849"/>
                  <a:pt x="112" y="849"/>
                </a:cubicBezTo>
                <a:cubicBezTo>
                  <a:pt x="50" y="849"/>
                  <a:pt x="0" y="899"/>
                  <a:pt x="0" y="961"/>
                </a:cubicBezTo>
                <a:cubicBezTo>
                  <a:pt x="0" y="1022"/>
                  <a:pt x="50" y="1072"/>
                  <a:pt x="112" y="1072"/>
                </a:cubicBezTo>
                <a:cubicBezTo>
                  <a:pt x="173" y="1072"/>
                  <a:pt x="223" y="1022"/>
                  <a:pt x="223" y="961"/>
                </a:cubicBezTo>
                <a:cubicBezTo>
                  <a:pt x="223" y="951"/>
                  <a:pt x="222" y="942"/>
                  <a:pt x="219" y="933"/>
                </a:cubicBezTo>
                <a:cubicBezTo>
                  <a:pt x="577" y="767"/>
                  <a:pt x="577" y="767"/>
                  <a:pt x="577" y="767"/>
                </a:cubicBezTo>
                <a:cubicBezTo>
                  <a:pt x="582" y="775"/>
                  <a:pt x="588" y="782"/>
                  <a:pt x="594" y="788"/>
                </a:cubicBezTo>
                <a:cubicBezTo>
                  <a:pt x="440" y="995"/>
                  <a:pt x="440" y="995"/>
                  <a:pt x="440" y="995"/>
                </a:cubicBezTo>
                <a:cubicBezTo>
                  <a:pt x="431" y="991"/>
                  <a:pt x="420" y="989"/>
                  <a:pt x="409" y="989"/>
                </a:cubicBezTo>
                <a:cubicBezTo>
                  <a:pt x="365" y="989"/>
                  <a:pt x="328" y="1025"/>
                  <a:pt x="328" y="1070"/>
                </a:cubicBezTo>
                <a:cubicBezTo>
                  <a:pt x="328" y="1115"/>
                  <a:pt x="365" y="1151"/>
                  <a:pt x="409" y="1151"/>
                </a:cubicBezTo>
                <a:cubicBezTo>
                  <a:pt x="454" y="1151"/>
                  <a:pt x="490" y="1115"/>
                  <a:pt x="490" y="1070"/>
                </a:cubicBezTo>
                <a:cubicBezTo>
                  <a:pt x="490" y="1051"/>
                  <a:pt x="484" y="1033"/>
                  <a:pt x="472" y="1019"/>
                </a:cubicBezTo>
                <a:cubicBezTo>
                  <a:pt x="626" y="812"/>
                  <a:pt x="626" y="812"/>
                  <a:pt x="626" y="812"/>
                </a:cubicBezTo>
                <a:cubicBezTo>
                  <a:pt x="636" y="817"/>
                  <a:pt x="646" y="821"/>
                  <a:pt x="657" y="823"/>
                </a:cubicBezTo>
                <a:cubicBezTo>
                  <a:pt x="622" y="1214"/>
                  <a:pt x="622" y="1214"/>
                  <a:pt x="622" y="1214"/>
                </a:cubicBezTo>
                <a:cubicBezTo>
                  <a:pt x="565" y="1219"/>
                  <a:pt x="520" y="1267"/>
                  <a:pt x="520" y="1325"/>
                </a:cubicBezTo>
                <a:cubicBezTo>
                  <a:pt x="520" y="1387"/>
                  <a:pt x="570" y="1437"/>
                  <a:pt x="632" y="1437"/>
                </a:cubicBezTo>
                <a:cubicBezTo>
                  <a:pt x="694" y="1437"/>
                  <a:pt x="744" y="1387"/>
                  <a:pt x="744" y="1325"/>
                </a:cubicBezTo>
                <a:cubicBezTo>
                  <a:pt x="744" y="1274"/>
                  <a:pt x="709" y="1231"/>
                  <a:pt x="662" y="1218"/>
                </a:cubicBezTo>
                <a:cubicBezTo>
                  <a:pt x="697" y="827"/>
                  <a:pt x="697" y="827"/>
                  <a:pt x="697" y="827"/>
                </a:cubicBezTo>
                <a:cubicBezTo>
                  <a:pt x="707" y="826"/>
                  <a:pt x="717" y="824"/>
                  <a:pt x="727" y="821"/>
                </a:cubicBezTo>
                <a:cubicBezTo>
                  <a:pt x="781" y="936"/>
                  <a:pt x="781" y="936"/>
                  <a:pt x="781" y="936"/>
                </a:cubicBezTo>
                <a:cubicBezTo>
                  <a:pt x="763" y="951"/>
                  <a:pt x="752" y="973"/>
                  <a:pt x="752" y="998"/>
                </a:cubicBezTo>
                <a:cubicBezTo>
                  <a:pt x="752" y="1043"/>
                  <a:pt x="788" y="1079"/>
                  <a:pt x="833" y="1079"/>
                </a:cubicBezTo>
                <a:cubicBezTo>
                  <a:pt x="838" y="1079"/>
                  <a:pt x="843" y="1079"/>
                  <a:pt x="848" y="1078"/>
                </a:cubicBezTo>
                <a:cubicBezTo>
                  <a:pt x="895" y="1175"/>
                  <a:pt x="895" y="1175"/>
                  <a:pt x="895" y="1175"/>
                </a:cubicBezTo>
                <a:cubicBezTo>
                  <a:pt x="878" y="1189"/>
                  <a:pt x="868" y="1210"/>
                  <a:pt x="868" y="1233"/>
                </a:cubicBezTo>
                <a:cubicBezTo>
                  <a:pt x="868" y="1276"/>
                  <a:pt x="902" y="1310"/>
                  <a:pt x="945" y="1310"/>
                </a:cubicBezTo>
                <a:cubicBezTo>
                  <a:pt x="988" y="1310"/>
                  <a:pt x="1022" y="1276"/>
                  <a:pt x="1022" y="1233"/>
                </a:cubicBezTo>
                <a:cubicBezTo>
                  <a:pt x="1022" y="1191"/>
                  <a:pt x="988" y="1156"/>
                  <a:pt x="945" y="1156"/>
                </a:cubicBezTo>
                <a:cubicBezTo>
                  <a:pt x="940" y="1156"/>
                  <a:pt x="935" y="1157"/>
                  <a:pt x="930" y="1158"/>
                </a:cubicBezTo>
                <a:cubicBezTo>
                  <a:pt x="884" y="1061"/>
                  <a:pt x="884" y="1061"/>
                  <a:pt x="884" y="1061"/>
                </a:cubicBezTo>
                <a:cubicBezTo>
                  <a:pt x="902" y="1046"/>
                  <a:pt x="914" y="1024"/>
                  <a:pt x="914" y="998"/>
                </a:cubicBezTo>
                <a:cubicBezTo>
                  <a:pt x="914" y="954"/>
                  <a:pt x="878" y="917"/>
                  <a:pt x="833" y="917"/>
                </a:cubicBezTo>
                <a:cubicBezTo>
                  <a:pt x="828" y="917"/>
                  <a:pt x="822" y="918"/>
                  <a:pt x="817" y="919"/>
                </a:cubicBezTo>
                <a:cubicBezTo>
                  <a:pt x="763" y="804"/>
                  <a:pt x="763" y="804"/>
                  <a:pt x="763" y="804"/>
                </a:cubicBezTo>
                <a:cubicBezTo>
                  <a:pt x="771" y="799"/>
                  <a:pt x="779" y="792"/>
                  <a:pt x="785" y="785"/>
                </a:cubicBezTo>
                <a:cubicBezTo>
                  <a:pt x="942" y="893"/>
                  <a:pt x="942" y="893"/>
                  <a:pt x="942" y="893"/>
                </a:cubicBezTo>
                <a:cubicBezTo>
                  <a:pt x="939" y="902"/>
                  <a:pt x="937" y="912"/>
                  <a:pt x="937" y="922"/>
                </a:cubicBezTo>
                <a:cubicBezTo>
                  <a:pt x="937" y="966"/>
                  <a:pt x="973" y="1002"/>
                  <a:pt x="1018" y="1002"/>
                </a:cubicBezTo>
                <a:cubicBezTo>
                  <a:pt x="1038" y="1002"/>
                  <a:pt x="1057" y="995"/>
                  <a:pt x="1071" y="982"/>
                </a:cubicBezTo>
                <a:cubicBezTo>
                  <a:pt x="1136" y="1027"/>
                  <a:pt x="1136" y="1027"/>
                  <a:pt x="1136" y="1027"/>
                </a:cubicBezTo>
                <a:cubicBezTo>
                  <a:pt x="1130" y="1041"/>
                  <a:pt x="1126" y="1057"/>
                  <a:pt x="1126" y="1073"/>
                </a:cubicBezTo>
                <a:cubicBezTo>
                  <a:pt x="1126" y="1135"/>
                  <a:pt x="1176" y="1185"/>
                  <a:pt x="1238" y="1185"/>
                </a:cubicBezTo>
                <a:cubicBezTo>
                  <a:pt x="1299" y="1185"/>
                  <a:pt x="1349" y="1135"/>
                  <a:pt x="1349" y="1073"/>
                </a:cubicBezTo>
                <a:cubicBezTo>
                  <a:pt x="1349" y="1011"/>
                  <a:pt x="1299" y="961"/>
                  <a:pt x="1238" y="961"/>
                </a:cubicBezTo>
                <a:cubicBezTo>
                  <a:pt x="1207" y="961"/>
                  <a:pt x="1179" y="974"/>
                  <a:pt x="1159" y="994"/>
                </a:cubicBezTo>
                <a:cubicBezTo>
                  <a:pt x="1094" y="950"/>
                  <a:pt x="1094" y="950"/>
                  <a:pt x="1094" y="950"/>
                </a:cubicBezTo>
                <a:cubicBezTo>
                  <a:pt x="1097" y="941"/>
                  <a:pt x="1099" y="931"/>
                  <a:pt x="1099" y="922"/>
                </a:cubicBezTo>
                <a:cubicBezTo>
                  <a:pt x="1099" y="877"/>
                  <a:pt x="1063" y="841"/>
                  <a:pt x="1018" y="841"/>
                </a:cubicBezTo>
                <a:cubicBezTo>
                  <a:pt x="997" y="841"/>
                  <a:pt x="979" y="848"/>
                  <a:pt x="965" y="861"/>
                </a:cubicBezTo>
                <a:cubicBezTo>
                  <a:pt x="808" y="752"/>
                  <a:pt x="808" y="752"/>
                  <a:pt x="808" y="752"/>
                </a:cubicBezTo>
                <a:cubicBezTo>
                  <a:pt x="812" y="744"/>
                  <a:pt x="816" y="734"/>
                  <a:pt x="818" y="725"/>
                </a:cubicBezTo>
                <a:cubicBezTo>
                  <a:pt x="1247" y="761"/>
                  <a:pt x="1247" y="761"/>
                  <a:pt x="1247" y="761"/>
                </a:cubicBezTo>
                <a:cubicBezTo>
                  <a:pt x="1254" y="792"/>
                  <a:pt x="1281" y="815"/>
                  <a:pt x="1314" y="815"/>
                </a:cubicBezTo>
                <a:cubicBezTo>
                  <a:pt x="1352" y="815"/>
                  <a:pt x="1382" y="785"/>
                  <a:pt x="1382" y="747"/>
                </a:cubicBezTo>
                <a:cubicBezTo>
                  <a:pt x="1382" y="709"/>
                  <a:pt x="1352" y="679"/>
                  <a:pt x="1314" y="679"/>
                </a:cubicBezTo>
              </a:path>
            </a:pathLst>
          </a:custGeom>
          <a:solidFill>
            <a:srgbClr val="FFFFFF">
              <a:alpha val="9000"/>
            </a:srgbClr>
          </a:solidFill>
          <a:ln>
            <a:noFill/>
          </a:ln>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68" name="Freeform 35"/>
          <p:cNvSpPr>
            <a:spLocks/>
          </p:cNvSpPr>
          <p:nvPr userDrawn="1"/>
        </p:nvSpPr>
        <p:spPr bwMode="auto">
          <a:xfrm>
            <a:off x="7587661" y="-2127805"/>
            <a:ext cx="5716440" cy="5875232"/>
          </a:xfrm>
          <a:custGeom>
            <a:avLst/>
            <a:gdLst>
              <a:gd name="T0" fmla="*/ 821 w 1403"/>
              <a:gd name="T1" fmla="*/ 685 h 1437"/>
              <a:gd name="T2" fmla="*/ 948 w 1403"/>
              <a:gd name="T3" fmla="*/ 642 h 1437"/>
              <a:gd name="T4" fmla="*/ 1200 w 1403"/>
              <a:gd name="T5" fmla="*/ 480 h 1437"/>
              <a:gd name="T6" fmla="*/ 1292 w 1403"/>
              <a:gd name="T7" fmla="*/ 304 h 1437"/>
              <a:gd name="T8" fmla="*/ 999 w 1403"/>
              <a:gd name="T9" fmla="*/ 529 h 1437"/>
              <a:gd name="T10" fmla="*/ 880 w 1403"/>
              <a:gd name="T11" fmla="*/ 584 h 1437"/>
              <a:gd name="T12" fmla="*/ 887 w 1403"/>
              <a:gd name="T13" fmla="*/ 459 h 1437"/>
              <a:gd name="T14" fmla="*/ 980 w 1403"/>
              <a:gd name="T15" fmla="*/ 334 h 1437"/>
              <a:gd name="T16" fmla="*/ 1129 w 1403"/>
              <a:gd name="T17" fmla="*/ 209 h 1437"/>
              <a:gd name="T18" fmla="*/ 985 w 1403"/>
              <a:gd name="T19" fmla="*/ 260 h 1437"/>
              <a:gd name="T20" fmla="*/ 836 w 1403"/>
              <a:gd name="T21" fmla="*/ 384 h 1437"/>
              <a:gd name="T22" fmla="*/ 720 w 1403"/>
              <a:gd name="T23" fmla="*/ 565 h 1437"/>
              <a:gd name="T24" fmla="*/ 752 w 1403"/>
              <a:gd name="T25" fmla="*/ 200 h 1437"/>
              <a:gd name="T26" fmla="*/ 744 w 1403"/>
              <a:gd name="T27" fmla="*/ 0 h 1437"/>
              <a:gd name="T28" fmla="*/ 713 w 1403"/>
              <a:gd name="T29" fmla="*/ 197 h 1437"/>
              <a:gd name="T30" fmla="*/ 680 w 1403"/>
              <a:gd name="T31" fmla="*/ 561 h 1437"/>
              <a:gd name="T32" fmla="*/ 528 w 1403"/>
              <a:gd name="T33" fmla="*/ 120 h 1437"/>
              <a:gd name="T34" fmla="*/ 416 w 1403"/>
              <a:gd name="T35" fmla="*/ 231 h 1437"/>
              <a:gd name="T36" fmla="*/ 591 w 1403"/>
              <a:gd name="T37" fmla="*/ 603 h 1437"/>
              <a:gd name="T38" fmla="*/ 386 w 1403"/>
              <a:gd name="T39" fmla="*/ 404 h 1437"/>
              <a:gd name="T40" fmla="*/ 228 w 1403"/>
              <a:gd name="T41" fmla="*/ 329 h 1437"/>
              <a:gd name="T42" fmla="*/ 160 w 1403"/>
              <a:gd name="T43" fmla="*/ 397 h 1437"/>
              <a:gd name="T44" fmla="*/ 306 w 1403"/>
              <a:gd name="T45" fmla="*/ 485 h 1437"/>
              <a:gd name="T46" fmla="*/ 569 w 1403"/>
              <a:gd name="T47" fmla="*/ 636 h 1437"/>
              <a:gd name="T48" fmla="*/ 148 w 1403"/>
              <a:gd name="T49" fmla="*/ 567 h 1437"/>
              <a:gd name="T50" fmla="*/ 224 w 1403"/>
              <a:gd name="T51" fmla="*/ 674 h 1437"/>
              <a:gd name="T52" fmla="*/ 203 w 1403"/>
              <a:gd name="T53" fmla="*/ 896 h 1437"/>
              <a:gd name="T54" fmla="*/ 112 w 1403"/>
              <a:gd name="T55" fmla="*/ 1072 h 1437"/>
              <a:gd name="T56" fmla="*/ 577 w 1403"/>
              <a:gd name="T57" fmla="*/ 767 h 1437"/>
              <a:gd name="T58" fmla="*/ 409 w 1403"/>
              <a:gd name="T59" fmla="*/ 989 h 1437"/>
              <a:gd name="T60" fmla="*/ 490 w 1403"/>
              <a:gd name="T61" fmla="*/ 1070 h 1437"/>
              <a:gd name="T62" fmla="*/ 657 w 1403"/>
              <a:gd name="T63" fmla="*/ 823 h 1437"/>
              <a:gd name="T64" fmla="*/ 632 w 1403"/>
              <a:gd name="T65" fmla="*/ 1437 h 1437"/>
              <a:gd name="T66" fmla="*/ 697 w 1403"/>
              <a:gd name="T67" fmla="*/ 827 h 1437"/>
              <a:gd name="T68" fmla="*/ 752 w 1403"/>
              <a:gd name="T69" fmla="*/ 998 h 1437"/>
              <a:gd name="T70" fmla="*/ 895 w 1403"/>
              <a:gd name="T71" fmla="*/ 1175 h 1437"/>
              <a:gd name="T72" fmla="*/ 1022 w 1403"/>
              <a:gd name="T73" fmla="*/ 1233 h 1437"/>
              <a:gd name="T74" fmla="*/ 884 w 1403"/>
              <a:gd name="T75" fmla="*/ 1061 h 1437"/>
              <a:gd name="T76" fmla="*/ 817 w 1403"/>
              <a:gd name="T77" fmla="*/ 919 h 1437"/>
              <a:gd name="T78" fmla="*/ 942 w 1403"/>
              <a:gd name="T79" fmla="*/ 893 h 1437"/>
              <a:gd name="T80" fmla="*/ 1071 w 1403"/>
              <a:gd name="T81" fmla="*/ 982 h 1437"/>
              <a:gd name="T82" fmla="*/ 1238 w 1403"/>
              <a:gd name="T83" fmla="*/ 1185 h 1437"/>
              <a:gd name="T84" fmla="*/ 1159 w 1403"/>
              <a:gd name="T85" fmla="*/ 994 h 1437"/>
              <a:gd name="T86" fmla="*/ 1018 w 1403"/>
              <a:gd name="T87" fmla="*/ 841 h 1437"/>
              <a:gd name="T88" fmla="*/ 818 w 1403"/>
              <a:gd name="T89" fmla="*/ 725 h 1437"/>
              <a:gd name="T90" fmla="*/ 1382 w 1403"/>
              <a:gd name="T91" fmla="*/ 747 h 1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03" h="1437">
                <a:moveTo>
                  <a:pt x="1314" y="679"/>
                </a:moveTo>
                <a:cubicBezTo>
                  <a:pt x="1285" y="679"/>
                  <a:pt x="1261" y="697"/>
                  <a:pt x="1251" y="722"/>
                </a:cubicBezTo>
                <a:cubicBezTo>
                  <a:pt x="821" y="685"/>
                  <a:pt x="821" y="685"/>
                  <a:pt x="821" y="685"/>
                </a:cubicBezTo>
                <a:cubicBezTo>
                  <a:pt x="821" y="675"/>
                  <a:pt x="819" y="666"/>
                  <a:pt x="816" y="657"/>
                </a:cubicBezTo>
                <a:cubicBezTo>
                  <a:pt x="897" y="619"/>
                  <a:pt x="897" y="619"/>
                  <a:pt x="897" y="619"/>
                </a:cubicBezTo>
                <a:cubicBezTo>
                  <a:pt x="910" y="633"/>
                  <a:pt x="928" y="642"/>
                  <a:pt x="948" y="642"/>
                </a:cubicBezTo>
                <a:cubicBezTo>
                  <a:pt x="985" y="642"/>
                  <a:pt x="1016" y="611"/>
                  <a:pt x="1016" y="574"/>
                </a:cubicBezTo>
                <a:cubicBezTo>
                  <a:pt x="1016" y="571"/>
                  <a:pt x="1016" y="568"/>
                  <a:pt x="1015" y="565"/>
                </a:cubicBezTo>
                <a:cubicBezTo>
                  <a:pt x="1200" y="480"/>
                  <a:pt x="1200" y="480"/>
                  <a:pt x="1200" y="480"/>
                </a:cubicBezTo>
                <a:cubicBezTo>
                  <a:pt x="1221" y="508"/>
                  <a:pt x="1254" y="527"/>
                  <a:pt x="1292" y="527"/>
                </a:cubicBezTo>
                <a:cubicBezTo>
                  <a:pt x="1353" y="527"/>
                  <a:pt x="1403" y="477"/>
                  <a:pt x="1403" y="415"/>
                </a:cubicBezTo>
                <a:cubicBezTo>
                  <a:pt x="1403" y="354"/>
                  <a:pt x="1353" y="304"/>
                  <a:pt x="1292" y="304"/>
                </a:cubicBezTo>
                <a:cubicBezTo>
                  <a:pt x="1230" y="304"/>
                  <a:pt x="1180" y="354"/>
                  <a:pt x="1180" y="415"/>
                </a:cubicBezTo>
                <a:cubicBezTo>
                  <a:pt x="1180" y="425"/>
                  <a:pt x="1181" y="435"/>
                  <a:pt x="1184" y="443"/>
                </a:cubicBezTo>
                <a:cubicBezTo>
                  <a:pt x="999" y="529"/>
                  <a:pt x="999" y="529"/>
                  <a:pt x="999" y="529"/>
                </a:cubicBezTo>
                <a:cubicBezTo>
                  <a:pt x="987" y="514"/>
                  <a:pt x="968" y="505"/>
                  <a:pt x="948" y="505"/>
                </a:cubicBezTo>
                <a:cubicBezTo>
                  <a:pt x="910" y="505"/>
                  <a:pt x="880" y="536"/>
                  <a:pt x="880" y="574"/>
                </a:cubicBezTo>
                <a:cubicBezTo>
                  <a:pt x="880" y="577"/>
                  <a:pt x="880" y="580"/>
                  <a:pt x="880" y="584"/>
                </a:cubicBezTo>
                <a:cubicBezTo>
                  <a:pt x="800" y="621"/>
                  <a:pt x="800" y="621"/>
                  <a:pt x="800" y="621"/>
                </a:cubicBezTo>
                <a:cubicBezTo>
                  <a:pt x="795" y="613"/>
                  <a:pt x="789" y="606"/>
                  <a:pt x="783" y="600"/>
                </a:cubicBezTo>
                <a:cubicBezTo>
                  <a:pt x="887" y="459"/>
                  <a:pt x="887" y="459"/>
                  <a:pt x="887" y="459"/>
                </a:cubicBezTo>
                <a:cubicBezTo>
                  <a:pt x="896" y="463"/>
                  <a:pt x="907" y="465"/>
                  <a:pt x="917" y="465"/>
                </a:cubicBezTo>
                <a:cubicBezTo>
                  <a:pt x="962" y="465"/>
                  <a:pt x="998" y="429"/>
                  <a:pt x="998" y="384"/>
                </a:cubicBezTo>
                <a:cubicBezTo>
                  <a:pt x="998" y="365"/>
                  <a:pt x="992" y="347"/>
                  <a:pt x="980" y="334"/>
                </a:cubicBezTo>
                <a:cubicBezTo>
                  <a:pt x="1017" y="284"/>
                  <a:pt x="1017" y="284"/>
                  <a:pt x="1017" y="284"/>
                </a:cubicBezTo>
                <a:cubicBezTo>
                  <a:pt x="1027" y="288"/>
                  <a:pt x="1037" y="290"/>
                  <a:pt x="1048" y="290"/>
                </a:cubicBezTo>
                <a:cubicBezTo>
                  <a:pt x="1093" y="290"/>
                  <a:pt x="1129" y="254"/>
                  <a:pt x="1129" y="209"/>
                </a:cubicBezTo>
                <a:cubicBezTo>
                  <a:pt x="1129" y="164"/>
                  <a:pt x="1093" y="128"/>
                  <a:pt x="1048" y="128"/>
                </a:cubicBezTo>
                <a:cubicBezTo>
                  <a:pt x="1003" y="128"/>
                  <a:pt x="967" y="164"/>
                  <a:pt x="967" y="209"/>
                </a:cubicBezTo>
                <a:cubicBezTo>
                  <a:pt x="967" y="228"/>
                  <a:pt x="974" y="246"/>
                  <a:pt x="985" y="260"/>
                </a:cubicBezTo>
                <a:cubicBezTo>
                  <a:pt x="949" y="310"/>
                  <a:pt x="949" y="310"/>
                  <a:pt x="949" y="310"/>
                </a:cubicBezTo>
                <a:cubicBezTo>
                  <a:pt x="939" y="305"/>
                  <a:pt x="928" y="303"/>
                  <a:pt x="917" y="303"/>
                </a:cubicBezTo>
                <a:cubicBezTo>
                  <a:pt x="873" y="303"/>
                  <a:pt x="836" y="340"/>
                  <a:pt x="836" y="384"/>
                </a:cubicBezTo>
                <a:cubicBezTo>
                  <a:pt x="836" y="404"/>
                  <a:pt x="843" y="422"/>
                  <a:pt x="855" y="436"/>
                </a:cubicBezTo>
                <a:cubicBezTo>
                  <a:pt x="751" y="576"/>
                  <a:pt x="751" y="576"/>
                  <a:pt x="751" y="576"/>
                </a:cubicBezTo>
                <a:cubicBezTo>
                  <a:pt x="741" y="571"/>
                  <a:pt x="731" y="567"/>
                  <a:pt x="720" y="565"/>
                </a:cubicBezTo>
                <a:cubicBezTo>
                  <a:pt x="742" y="317"/>
                  <a:pt x="742" y="317"/>
                  <a:pt x="742" y="317"/>
                </a:cubicBezTo>
                <a:cubicBezTo>
                  <a:pt x="769" y="310"/>
                  <a:pt x="789" y="286"/>
                  <a:pt x="789" y="257"/>
                </a:cubicBezTo>
                <a:cubicBezTo>
                  <a:pt x="789" y="231"/>
                  <a:pt x="774" y="210"/>
                  <a:pt x="752" y="200"/>
                </a:cubicBezTo>
                <a:cubicBezTo>
                  <a:pt x="757" y="152"/>
                  <a:pt x="757" y="152"/>
                  <a:pt x="757" y="152"/>
                </a:cubicBezTo>
                <a:cubicBezTo>
                  <a:pt x="793" y="145"/>
                  <a:pt x="820" y="114"/>
                  <a:pt x="820" y="76"/>
                </a:cubicBezTo>
                <a:cubicBezTo>
                  <a:pt x="820" y="34"/>
                  <a:pt x="786" y="0"/>
                  <a:pt x="744" y="0"/>
                </a:cubicBezTo>
                <a:cubicBezTo>
                  <a:pt x="701" y="0"/>
                  <a:pt x="667" y="34"/>
                  <a:pt x="667" y="76"/>
                </a:cubicBezTo>
                <a:cubicBezTo>
                  <a:pt x="667" y="109"/>
                  <a:pt x="688" y="137"/>
                  <a:pt x="717" y="148"/>
                </a:cubicBezTo>
                <a:cubicBezTo>
                  <a:pt x="713" y="197"/>
                  <a:pt x="713" y="197"/>
                  <a:pt x="713" y="197"/>
                </a:cubicBezTo>
                <a:cubicBezTo>
                  <a:pt x="686" y="203"/>
                  <a:pt x="665" y="228"/>
                  <a:pt x="665" y="257"/>
                </a:cubicBezTo>
                <a:cubicBezTo>
                  <a:pt x="665" y="282"/>
                  <a:pt x="681" y="304"/>
                  <a:pt x="702" y="313"/>
                </a:cubicBezTo>
                <a:cubicBezTo>
                  <a:pt x="680" y="561"/>
                  <a:pt x="680" y="561"/>
                  <a:pt x="680" y="561"/>
                </a:cubicBezTo>
                <a:cubicBezTo>
                  <a:pt x="670" y="562"/>
                  <a:pt x="660" y="564"/>
                  <a:pt x="650" y="566"/>
                </a:cubicBezTo>
                <a:cubicBezTo>
                  <a:pt x="481" y="210"/>
                  <a:pt x="481" y="210"/>
                  <a:pt x="481" y="210"/>
                </a:cubicBezTo>
                <a:cubicBezTo>
                  <a:pt x="509" y="190"/>
                  <a:pt x="528" y="157"/>
                  <a:pt x="528" y="120"/>
                </a:cubicBezTo>
                <a:cubicBezTo>
                  <a:pt x="528" y="58"/>
                  <a:pt x="478" y="8"/>
                  <a:pt x="416" y="8"/>
                </a:cubicBezTo>
                <a:cubicBezTo>
                  <a:pt x="355" y="8"/>
                  <a:pt x="305" y="58"/>
                  <a:pt x="305" y="120"/>
                </a:cubicBezTo>
                <a:cubicBezTo>
                  <a:pt x="305" y="181"/>
                  <a:pt x="355" y="231"/>
                  <a:pt x="416" y="231"/>
                </a:cubicBezTo>
                <a:cubicBezTo>
                  <a:pt x="426" y="231"/>
                  <a:pt x="436" y="230"/>
                  <a:pt x="445" y="227"/>
                </a:cubicBezTo>
                <a:cubicBezTo>
                  <a:pt x="614" y="583"/>
                  <a:pt x="614" y="583"/>
                  <a:pt x="614" y="583"/>
                </a:cubicBezTo>
                <a:cubicBezTo>
                  <a:pt x="606" y="589"/>
                  <a:pt x="598" y="596"/>
                  <a:pt x="591" y="603"/>
                </a:cubicBezTo>
                <a:cubicBezTo>
                  <a:pt x="462" y="514"/>
                  <a:pt x="462" y="514"/>
                  <a:pt x="462" y="514"/>
                </a:cubicBezTo>
                <a:cubicBezTo>
                  <a:pt x="466" y="505"/>
                  <a:pt x="467" y="495"/>
                  <a:pt x="467" y="485"/>
                </a:cubicBezTo>
                <a:cubicBezTo>
                  <a:pt x="467" y="441"/>
                  <a:pt x="431" y="404"/>
                  <a:pt x="386" y="404"/>
                </a:cubicBezTo>
                <a:cubicBezTo>
                  <a:pt x="366" y="404"/>
                  <a:pt x="347" y="412"/>
                  <a:pt x="333" y="425"/>
                </a:cubicBezTo>
                <a:cubicBezTo>
                  <a:pt x="225" y="350"/>
                  <a:pt x="225" y="350"/>
                  <a:pt x="225" y="350"/>
                </a:cubicBezTo>
                <a:cubicBezTo>
                  <a:pt x="227" y="343"/>
                  <a:pt x="228" y="336"/>
                  <a:pt x="228" y="329"/>
                </a:cubicBezTo>
                <a:cubicBezTo>
                  <a:pt x="228" y="291"/>
                  <a:pt x="197" y="261"/>
                  <a:pt x="160" y="261"/>
                </a:cubicBezTo>
                <a:cubicBezTo>
                  <a:pt x="122" y="261"/>
                  <a:pt x="91" y="291"/>
                  <a:pt x="91" y="329"/>
                </a:cubicBezTo>
                <a:cubicBezTo>
                  <a:pt x="91" y="366"/>
                  <a:pt x="122" y="397"/>
                  <a:pt x="160" y="397"/>
                </a:cubicBezTo>
                <a:cubicBezTo>
                  <a:pt x="176" y="397"/>
                  <a:pt x="190" y="391"/>
                  <a:pt x="202" y="382"/>
                </a:cubicBezTo>
                <a:cubicBezTo>
                  <a:pt x="311" y="457"/>
                  <a:pt x="311" y="457"/>
                  <a:pt x="311" y="457"/>
                </a:cubicBezTo>
                <a:cubicBezTo>
                  <a:pt x="307" y="466"/>
                  <a:pt x="306" y="475"/>
                  <a:pt x="306" y="485"/>
                </a:cubicBezTo>
                <a:cubicBezTo>
                  <a:pt x="306" y="530"/>
                  <a:pt x="342" y="566"/>
                  <a:pt x="386" y="566"/>
                </a:cubicBezTo>
                <a:cubicBezTo>
                  <a:pt x="407" y="566"/>
                  <a:pt x="425" y="559"/>
                  <a:pt x="440" y="546"/>
                </a:cubicBezTo>
                <a:cubicBezTo>
                  <a:pt x="569" y="636"/>
                  <a:pt x="569" y="636"/>
                  <a:pt x="569" y="636"/>
                </a:cubicBezTo>
                <a:cubicBezTo>
                  <a:pt x="565" y="644"/>
                  <a:pt x="561" y="653"/>
                  <a:pt x="559" y="663"/>
                </a:cubicBezTo>
                <a:cubicBezTo>
                  <a:pt x="228" y="635"/>
                  <a:pt x="228" y="635"/>
                  <a:pt x="228" y="635"/>
                </a:cubicBezTo>
                <a:cubicBezTo>
                  <a:pt x="221" y="596"/>
                  <a:pt x="188" y="567"/>
                  <a:pt x="148" y="567"/>
                </a:cubicBezTo>
                <a:cubicBezTo>
                  <a:pt x="103" y="567"/>
                  <a:pt x="67" y="603"/>
                  <a:pt x="67" y="648"/>
                </a:cubicBezTo>
                <a:cubicBezTo>
                  <a:pt x="67" y="693"/>
                  <a:pt x="103" y="729"/>
                  <a:pt x="148" y="729"/>
                </a:cubicBezTo>
                <a:cubicBezTo>
                  <a:pt x="183" y="729"/>
                  <a:pt x="213" y="706"/>
                  <a:pt x="224" y="674"/>
                </a:cubicBezTo>
                <a:cubicBezTo>
                  <a:pt x="556" y="703"/>
                  <a:pt x="556" y="703"/>
                  <a:pt x="556" y="703"/>
                </a:cubicBezTo>
                <a:cubicBezTo>
                  <a:pt x="556" y="712"/>
                  <a:pt x="558" y="722"/>
                  <a:pt x="561" y="731"/>
                </a:cubicBezTo>
                <a:cubicBezTo>
                  <a:pt x="203" y="896"/>
                  <a:pt x="203" y="896"/>
                  <a:pt x="203" y="896"/>
                </a:cubicBezTo>
                <a:cubicBezTo>
                  <a:pt x="183" y="868"/>
                  <a:pt x="149" y="849"/>
                  <a:pt x="112" y="849"/>
                </a:cubicBezTo>
                <a:cubicBezTo>
                  <a:pt x="50" y="849"/>
                  <a:pt x="0" y="899"/>
                  <a:pt x="0" y="961"/>
                </a:cubicBezTo>
                <a:cubicBezTo>
                  <a:pt x="0" y="1022"/>
                  <a:pt x="50" y="1072"/>
                  <a:pt x="112" y="1072"/>
                </a:cubicBezTo>
                <a:cubicBezTo>
                  <a:pt x="173" y="1072"/>
                  <a:pt x="223" y="1022"/>
                  <a:pt x="223" y="961"/>
                </a:cubicBezTo>
                <a:cubicBezTo>
                  <a:pt x="223" y="951"/>
                  <a:pt x="222" y="942"/>
                  <a:pt x="219" y="933"/>
                </a:cubicBezTo>
                <a:cubicBezTo>
                  <a:pt x="577" y="767"/>
                  <a:pt x="577" y="767"/>
                  <a:pt x="577" y="767"/>
                </a:cubicBezTo>
                <a:cubicBezTo>
                  <a:pt x="582" y="775"/>
                  <a:pt x="588" y="782"/>
                  <a:pt x="594" y="788"/>
                </a:cubicBezTo>
                <a:cubicBezTo>
                  <a:pt x="440" y="995"/>
                  <a:pt x="440" y="995"/>
                  <a:pt x="440" y="995"/>
                </a:cubicBezTo>
                <a:cubicBezTo>
                  <a:pt x="431" y="991"/>
                  <a:pt x="420" y="989"/>
                  <a:pt x="409" y="989"/>
                </a:cubicBezTo>
                <a:cubicBezTo>
                  <a:pt x="365" y="989"/>
                  <a:pt x="328" y="1025"/>
                  <a:pt x="328" y="1070"/>
                </a:cubicBezTo>
                <a:cubicBezTo>
                  <a:pt x="328" y="1115"/>
                  <a:pt x="365" y="1151"/>
                  <a:pt x="409" y="1151"/>
                </a:cubicBezTo>
                <a:cubicBezTo>
                  <a:pt x="454" y="1151"/>
                  <a:pt x="490" y="1115"/>
                  <a:pt x="490" y="1070"/>
                </a:cubicBezTo>
                <a:cubicBezTo>
                  <a:pt x="490" y="1051"/>
                  <a:pt x="484" y="1033"/>
                  <a:pt x="472" y="1019"/>
                </a:cubicBezTo>
                <a:cubicBezTo>
                  <a:pt x="626" y="812"/>
                  <a:pt x="626" y="812"/>
                  <a:pt x="626" y="812"/>
                </a:cubicBezTo>
                <a:cubicBezTo>
                  <a:pt x="636" y="817"/>
                  <a:pt x="646" y="821"/>
                  <a:pt x="657" y="823"/>
                </a:cubicBezTo>
                <a:cubicBezTo>
                  <a:pt x="622" y="1214"/>
                  <a:pt x="622" y="1214"/>
                  <a:pt x="622" y="1214"/>
                </a:cubicBezTo>
                <a:cubicBezTo>
                  <a:pt x="565" y="1219"/>
                  <a:pt x="520" y="1267"/>
                  <a:pt x="520" y="1325"/>
                </a:cubicBezTo>
                <a:cubicBezTo>
                  <a:pt x="520" y="1387"/>
                  <a:pt x="570" y="1437"/>
                  <a:pt x="632" y="1437"/>
                </a:cubicBezTo>
                <a:cubicBezTo>
                  <a:pt x="694" y="1437"/>
                  <a:pt x="744" y="1387"/>
                  <a:pt x="744" y="1325"/>
                </a:cubicBezTo>
                <a:cubicBezTo>
                  <a:pt x="744" y="1274"/>
                  <a:pt x="709" y="1231"/>
                  <a:pt x="662" y="1218"/>
                </a:cubicBezTo>
                <a:cubicBezTo>
                  <a:pt x="697" y="827"/>
                  <a:pt x="697" y="827"/>
                  <a:pt x="697" y="827"/>
                </a:cubicBezTo>
                <a:cubicBezTo>
                  <a:pt x="707" y="826"/>
                  <a:pt x="717" y="824"/>
                  <a:pt x="727" y="821"/>
                </a:cubicBezTo>
                <a:cubicBezTo>
                  <a:pt x="781" y="936"/>
                  <a:pt x="781" y="936"/>
                  <a:pt x="781" y="936"/>
                </a:cubicBezTo>
                <a:cubicBezTo>
                  <a:pt x="763" y="951"/>
                  <a:pt x="752" y="973"/>
                  <a:pt x="752" y="998"/>
                </a:cubicBezTo>
                <a:cubicBezTo>
                  <a:pt x="752" y="1043"/>
                  <a:pt x="788" y="1079"/>
                  <a:pt x="833" y="1079"/>
                </a:cubicBezTo>
                <a:cubicBezTo>
                  <a:pt x="838" y="1079"/>
                  <a:pt x="843" y="1079"/>
                  <a:pt x="848" y="1078"/>
                </a:cubicBezTo>
                <a:cubicBezTo>
                  <a:pt x="895" y="1175"/>
                  <a:pt x="895" y="1175"/>
                  <a:pt x="895" y="1175"/>
                </a:cubicBezTo>
                <a:cubicBezTo>
                  <a:pt x="878" y="1189"/>
                  <a:pt x="868" y="1210"/>
                  <a:pt x="868" y="1233"/>
                </a:cubicBezTo>
                <a:cubicBezTo>
                  <a:pt x="868" y="1276"/>
                  <a:pt x="902" y="1310"/>
                  <a:pt x="945" y="1310"/>
                </a:cubicBezTo>
                <a:cubicBezTo>
                  <a:pt x="988" y="1310"/>
                  <a:pt x="1022" y="1276"/>
                  <a:pt x="1022" y="1233"/>
                </a:cubicBezTo>
                <a:cubicBezTo>
                  <a:pt x="1022" y="1191"/>
                  <a:pt x="988" y="1156"/>
                  <a:pt x="945" y="1156"/>
                </a:cubicBezTo>
                <a:cubicBezTo>
                  <a:pt x="940" y="1156"/>
                  <a:pt x="935" y="1157"/>
                  <a:pt x="930" y="1158"/>
                </a:cubicBezTo>
                <a:cubicBezTo>
                  <a:pt x="884" y="1061"/>
                  <a:pt x="884" y="1061"/>
                  <a:pt x="884" y="1061"/>
                </a:cubicBezTo>
                <a:cubicBezTo>
                  <a:pt x="902" y="1046"/>
                  <a:pt x="914" y="1024"/>
                  <a:pt x="914" y="998"/>
                </a:cubicBezTo>
                <a:cubicBezTo>
                  <a:pt x="914" y="954"/>
                  <a:pt x="878" y="917"/>
                  <a:pt x="833" y="917"/>
                </a:cubicBezTo>
                <a:cubicBezTo>
                  <a:pt x="828" y="917"/>
                  <a:pt x="822" y="918"/>
                  <a:pt x="817" y="919"/>
                </a:cubicBezTo>
                <a:cubicBezTo>
                  <a:pt x="763" y="804"/>
                  <a:pt x="763" y="804"/>
                  <a:pt x="763" y="804"/>
                </a:cubicBezTo>
                <a:cubicBezTo>
                  <a:pt x="771" y="799"/>
                  <a:pt x="779" y="792"/>
                  <a:pt x="785" y="785"/>
                </a:cubicBezTo>
                <a:cubicBezTo>
                  <a:pt x="942" y="893"/>
                  <a:pt x="942" y="893"/>
                  <a:pt x="942" y="893"/>
                </a:cubicBezTo>
                <a:cubicBezTo>
                  <a:pt x="939" y="902"/>
                  <a:pt x="937" y="912"/>
                  <a:pt x="937" y="922"/>
                </a:cubicBezTo>
                <a:cubicBezTo>
                  <a:pt x="937" y="966"/>
                  <a:pt x="973" y="1002"/>
                  <a:pt x="1018" y="1002"/>
                </a:cubicBezTo>
                <a:cubicBezTo>
                  <a:pt x="1038" y="1002"/>
                  <a:pt x="1057" y="995"/>
                  <a:pt x="1071" y="982"/>
                </a:cubicBezTo>
                <a:cubicBezTo>
                  <a:pt x="1136" y="1027"/>
                  <a:pt x="1136" y="1027"/>
                  <a:pt x="1136" y="1027"/>
                </a:cubicBezTo>
                <a:cubicBezTo>
                  <a:pt x="1130" y="1041"/>
                  <a:pt x="1126" y="1057"/>
                  <a:pt x="1126" y="1073"/>
                </a:cubicBezTo>
                <a:cubicBezTo>
                  <a:pt x="1126" y="1135"/>
                  <a:pt x="1176" y="1185"/>
                  <a:pt x="1238" y="1185"/>
                </a:cubicBezTo>
                <a:cubicBezTo>
                  <a:pt x="1299" y="1185"/>
                  <a:pt x="1349" y="1135"/>
                  <a:pt x="1349" y="1073"/>
                </a:cubicBezTo>
                <a:cubicBezTo>
                  <a:pt x="1349" y="1011"/>
                  <a:pt x="1299" y="961"/>
                  <a:pt x="1238" y="961"/>
                </a:cubicBezTo>
                <a:cubicBezTo>
                  <a:pt x="1207" y="961"/>
                  <a:pt x="1179" y="974"/>
                  <a:pt x="1159" y="994"/>
                </a:cubicBezTo>
                <a:cubicBezTo>
                  <a:pt x="1094" y="950"/>
                  <a:pt x="1094" y="950"/>
                  <a:pt x="1094" y="950"/>
                </a:cubicBezTo>
                <a:cubicBezTo>
                  <a:pt x="1097" y="941"/>
                  <a:pt x="1099" y="931"/>
                  <a:pt x="1099" y="922"/>
                </a:cubicBezTo>
                <a:cubicBezTo>
                  <a:pt x="1099" y="877"/>
                  <a:pt x="1063" y="841"/>
                  <a:pt x="1018" y="841"/>
                </a:cubicBezTo>
                <a:cubicBezTo>
                  <a:pt x="997" y="841"/>
                  <a:pt x="979" y="848"/>
                  <a:pt x="965" y="861"/>
                </a:cubicBezTo>
                <a:cubicBezTo>
                  <a:pt x="808" y="752"/>
                  <a:pt x="808" y="752"/>
                  <a:pt x="808" y="752"/>
                </a:cubicBezTo>
                <a:cubicBezTo>
                  <a:pt x="812" y="744"/>
                  <a:pt x="816" y="734"/>
                  <a:pt x="818" y="725"/>
                </a:cubicBezTo>
                <a:cubicBezTo>
                  <a:pt x="1247" y="761"/>
                  <a:pt x="1247" y="761"/>
                  <a:pt x="1247" y="761"/>
                </a:cubicBezTo>
                <a:cubicBezTo>
                  <a:pt x="1254" y="792"/>
                  <a:pt x="1281" y="815"/>
                  <a:pt x="1314" y="815"/>
                </a:cubicBezTo>
                <a:cubicBezTo>
                  <a:pt x="1352" y="815"/>
                  <a:pt x="1382" y="785"/>
                  <a:pt x="1382" y="747"/>
                </a:cubicBezTo>
                <a:cubicBezTo>
                  <a:pt x="1382" y="709"/>
                  <a:pt x="1352" y="679"/>
                  <a:pt x="1314" y="679"/>
                </a:cubicBezTo>
              </a:path>
            </a:pathLst>
          </a:custGeom>
          <a:solidFill>
            <a:srgbClr val="FFFFFF">
              <a:alpha val="9000"/>
            </a:srgbClr>
          </a:solidFill>
          <a:ln>
            <a:noFill/>
          </a:ln>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cxnSp>
        <p:nvCxnSpPr>
          <p:cNvPr id="71" name="Straight Connector 70"/>
          <p:cNvCxnSpPr/>
          <p:nvPr userDrawn="1"/>
        </p:nvCxnSpPr>
        <p:spPr bwMode="black">
          <a:xfrm>
            <a:off x="382090" y="1810785"/>
            <a:ext cx="5532120" cy="0"/>
          </a:xfrm>
          <a:prstGeom prst="line">
            <a:avLst/>
          </a:prstGeom>
          <a:ln w="476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userDrawn="1"/>
        </p:nvCxnSpPr>
        <p:spPr bwMode="black">
          <a:xfrm>
            <a:off x="382090" y="3747427"/>
            <a:ext cx="5532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Text Placeholder 2"/>
          <p:cNvSpPr>
            <a:spLocks noGrp="1"/>
          </p:cNvSpPr>
          <p:nvPr>
            <p:ph type="body" sz="quarter" idx="10"/>
          </p:nvPr>
        </p:nvSpPr>
        <p:spPr>
          <a:xfrm>
            <a:off x="308887" y="4013200"/>
            <a:ext cx="5530850" cy="1078345"/>
          </a:xfrm>
        </p:spPr>
        <p:txBody>
          <a:bodyPr/>
          <a:lstStyle>
            <a:lvl1pPr marL="0" indent="0">
              <a:buNone/>
              <a:defRPr>
                <a:solidFill>
                  <a:srgbClr val="FFFFFF"/>
                </a:solidFill>
              </a:defRPr>
            </a:lvl1pPr>
            <a:lvl2pPr marL="400050" indent="0">
              <a:buNone/>
              <a:defRPr/>
            </a:lvl2pPr>
            <a:lvl3pPr marL="685800" indent="0">
              <a:buNone/>
              <a:defRPr/>
            </a:lvl3pPr>
            <a:lvl4pPr marL="971550" indent="0">
              <a:buNone/>
              <a:defRPr/>
            </a:lvl4pPr>
            <a:lvl5pPr marL="1257300" indent="0">
              <a:buNone/>
              <a:defRPr/>
            </a:lvl5pPr>
          </a:lstStyle>
          <a:p>
            <a:pPr lvl="0"/>
            <a:r>
              <a:rPr lang="en-US" dirty="0" smtClean="0"/>
              <a:t>Click to edit Master text styles</a:t>
            </a:r>
          </a:p>
        </p:txBody>
      </p:sp>
      <p:pic>
        <p:nvPicPr>
          <p:cNvPr id="9"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308887" y="848097"/>
            <a:ext cx="2522500" cy="58901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919876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600"/>
                                  </p:stCondLst>
                                  <p:childTnLst>
                                    <p:set>
                                      <p:cBhvr>
                                        <p:cTn id="6" dur="1" fill="hold">
                                          <p:stCondLst>
                                            <p:cond delay="0"/>
                                          </p:stCondLst>
                                        </p:cTn>
                                        <p:tgtEl>
                                          <p:spTgt spid="66"/>
                                        </p:tgtEl>
                                        <p:attrNameLst>
                                          <p:attrName>style.visibility</p:attrName>
                                        </p:attrNameLst>
                                      </p:cBhvr>
                                      <p:to>
                                        <p:strVal val="visible"/>
                                      </p:to>
                                    </p:set>
                                    <p:animEffect transition="in" filter="fade">
                                      <p:cBhvr>
                                        <p:cTn id="7" dur="500"/>
                                        <p:tgtEl>
                                          <p:spTgt spid="66"/>
                                        </p:tgtEl>
                                      </p:cBhvr>
                                    </p:animEffect>
                                  </p:childTnLst>
                                </p:cTn>
                              </p:par>
                              <p:par>
                                <p:cTn id="8" presetID="31" presetClass="entr" presetSubtype="0" fill="hold" grpId="0" nodeType="withEffect">
                                  <p:stCondLst>
                                    <p:cond delay="0"/>
                                  </p:stCondLst>
                                  <p:childTnLst>
                                    <p:set>
                                      <p:cBhvr>
                                        <p:cTn id="9" dur="1" fill="hold">
                                          <p:stCondLst>
                                            <p:cond delay="0"/>
                                          </p:stCondLst>
                                        </p:cTn>
                                        <p:tgtEl>
                                          <p:spTgt spid="67"/>
                                        </p:tgtEl>
                                        <p:attrNameLst>
                                          <p:attrName>style.visibility</p:attrName>
                                        </p:attrNameLst>
                                      </p:cBhvr>
                                      <p:to>
                                        <p:strVal val="visible"/>
                                      </p:to>
                                    </p:set>
                                    <p:anim calcmode="lin" valueType="num">
                                      <p:cBhvr>
                                        <p:cTn id="10" dur="700" fill="hold"/>
                                        <p:tgtEl>
                                          <p:spTgt spid="67"/>
                                        </p:tgtEl>
                                        <p:attrNameLst>
                                          <p:attrName>ppt_w</p:attrName>
                                        </p:attrNameLst>
                                      </p:cBhvr>
                                      <p:tavLst>
                                        <p:tav tm="0">
                                          <p:val>
                                            <p:fltVal val="0"/>
                                          </p:val>
                                        </p:tav>
                                        <p:tav tm="100000">
                                          <p:val>
                                            <p:strVal val="#ppt_w"/>
                                          </p:val>
                                        </p:tav>
                                      </p:tavLst>
                                    </p:anim>
                                    <p:anim calcmode="lin" valueType="num">
                                      <p:cBhvr>
                                        <p:cTn id="11" dur="700" fill="hold"/>
                                        <p:tgtEl>
                                          <p:spTgt spid="67"/>
                                        </p:tgtEl>
                                        <p:attrNameLst>
                                          <p:attrName>ppt_h</p:attrName>
                                        </p:attrNameLst>
                                      </p:cBhvr>
                                      <p:tavLst>
                                        <p:tav tm="0">
                                          <p:val>
                                            <p:fltVal val="0"/>
                                          </p:val>
                                        </p:tav>
                                        <p:tav tm="100000">
                                          <p:val>
                                            <p:strVal val="#ppt_h"/>
                                          </p:val>
                                        </p:tav>
                                      </p:tavLst>
                                    </p:anim>
                                    <p:anim calcmode="lin" valueType="num">
                                      <p:cBhvr>
                                        <p:cTn id="12" dur="700" fill="hold"/>
                                        <p:tgtEl>
                                          <p:spTgt spid="67"/>
                                        </p:tgtEl>
                                        <p:attrNameLst>
                                          <p:attrName>style.rotation</p:attrName>
                                        </p:attrNameLst>
                                      </p:cBhvr>
                                      <p:tavLst>
                                        <p:tav tm="0">
                                          <p:val>
                                            <p:fltVal val="90"/>
                                          </p:val>
                                        </p:tav>
                                        <p:tav tm="100000">
                                          <p:val>
                                            <p:fltVal val="0"/>
                                          </p:val>
                                        </p:tav>
                                      </p:tavLst>
                                    </p:anim>
                                    <p:animEffect transition="in" filter="fade">
                                      <p:cBhvr>
                                        <p:cTn id="13" dur="700"/>
                                        <p:tgtEl>
                                          <p:spTgt spid="67"/>
                                        </p:tgtEl>
                                      </p:cBhvr>
                                    </p:animEffect>
                                  </p:childTnLst>
                                </p:cTn>
                              </p:par>
                              <p:par>
                                <p:cTn id="14" presetID="31" presetClass="entr" presetSubtype="0" fill="hold" grpId="0" nodeType="withEffect">
                                  <p:stCondLst>
                                    <p:cond delay="0"/>
                                  </p:stCondLst>
                                  <p:childTnLst>
                                    <p:set>
                                      <p:cBhvr>
                                        <p:cTn id="15" dur="1" fill="hold">
                                          <p:stCondLst>
                                            <p:cond delay="0"/>
                                          </p:stCondLst>
                                        </p:cTn>
                                        <p:tgtEl>
                                          <p:spTgt spid="68"/>
                                        </p:tgtEl>
                                        <p:attrNameLst>
                                          <p:attrName>style.visibility</p:attrName>
                                        </p:attrNameLst>
                                      </p:cBhvr>
                                      <p:to>
                                        <p:strVal val="visible"/>
                                      </p:to>
                                    </p:set>
                                    <p:anim calcmode="lin" valueType="num">
                                      <p:cBhvr>
                                        <p:cTn id="16" dur="700" fill="hold"/>
                                        <p:tgtEl>
                                          <p:spTgt spid="68"/>
                                        </p:tgtEl>
                                        <p:attrNameLst>
                                          <p:attrName>ppt_w</p:attrName>
                                        </p:attrNameLst>
                                      </p:cBhvr>
                                      <p:tavLst>
                                        <p:tav tm="0">
                                          <p:val>
                                            <p:fltVal val="0"/>
                                          </p:val>
                                        </p:tav>
                                        <p:tav tm="100000">
                                          <p:val>
                                            <p:strVal val="#ppt_w"/>
                                          </p:val>
                                        </p:tav>
                                      </p:tavLst>
                                    </p:anim>
                                    <p:anim calcmode="lin" valueType="num">
                                      <p:cBhvr>
                                        <p:cTn id="17" dur="700" fill="hold"/>
                                        <p:tgtEl>
                                          <p:spTgt spid="68"/>
                                        </p:tgtEl>
                                        <p:attrNameLst>
                                          <p:attrName>ppt_h</p:attrName>
                                        </p:attrNameLst>
                                      </p:cBhvr>
                                      <p:tavLst>
                                        <p:tav tm="0">
                                          <p:val>
                                            <p:fltVal val="0"/>
                                          </p:val>
                                        </p:tav>
                                        <p:tav tm="100000">
                                          <p:val>
                                            <p:strVal val="#ppt_h"/>
                                          </p:val>
                                        </p:tav>
                                      </p:tavLst>
                                    </p:anim>
                                    <p:anim calcmode="lin" valueType="num">
                                      <p:cBhvr>
                                        <p:cTn id="18" dur="700" fill="hold"/>
                                        <p:tgtEl>
                                          <p:spTgt spid="68"/>
                                        </p:tgtEl>
                                        <p:attrNameLst>
                                          <p:attrName>style.rotation</p:attrName>
                                        </p:attrNameLst>
                                      </p:cBhvr>
                                      <p:tavLst>
                                        <p:tav tm="0">
                                          <p:val>
                                            <p:fltVal val="90"/>
                                          </p:val>
                                        </p:tav>
                                        <p:tav tm="100000">
                                          <p:val>
                                            <p:fltVal val="0"/>
                                          </p:val>
                                        </p:tav>
                                      </p:tavLst>
                                    </p:anim>
                                    <p:animEffect transition="in" filter="fade">
                                      <p:cBhvr>
                                        <p:cTn id="19" dur="700"/>
                                        <p:tgtEl>
                                          <p:spTgt spid="68"/>
                                        </p:tgtEl>
                                      </p:cBhvr>
                                    </p:animEffect>
                                  </p:childTnLst>
                                </p:cTn>
                              </p:par>
                              <p:par>
                                <p:cTn id="20" presetID="2" presetClass="entr" presetSubtype="8" fill="hold" nodeType="withEffect">
                                  <p:stCondLst>
                                    <p:cond delay="0"/>
                                  </p:stCondLst>
                                  <p:childTnLst>
                                    <p:set>
                                      <p:cBhvr>
                                        <p:cTn id="21" dur="1" fill="hold">
                                          <p:stCondLst>
                                            <p:cond delay="0"/>
                                          </p:stCondLst>
                                        </p:cTn>
                                        <p:tgtEl>
                                          <p:spTgt spid="71"/>
                                        </p:tgtEl>
                                        <p:attrNameLst>
                                          <p:attrName>style.visibility</p:attrName>
                                        </p:attrNameLst>
                                      </p:cBhvr>
                                      <p:to>
                                        <p:strVal val="visible"/>
                                      </p:to>
                                    </p:set>
                                    <p:anim calcmode="lin" valueType="num">
                                      <p:cBhvr additive="base">
                                        <p:cTn id="22" dur="500" fill="hold"/>
                                        <p:tgtEl>
                                          <p:spTgt spid="71"/>
                                        </p:tgtEl>
                                        <p:attrNameLst>
                                          <p:attrName>ppt_x</p:attrName>
                                        </p:attrNameLst>
                                      </p:cBhvr>
                                      <p:tavLst>
                                        <p:tav tm="0">
                                          <p:val>
                                            <p:strVal val="0-#ppt_w/2"/>
                                          </p:val>
                                        </p:tav>
                                        <p:tav tm="100000">
                                          <p:val>
                                            <p:strVal val="#ppt_x"/>
                                          </p:val>
                                        </p:tav>
                                      </p:tavLst>
                                    </p:anim>
                                    <p:anim calcmode="lin" valueType="num">
                                      <p:cBhvr additive="base">
                                        <p:cTn id="23" dur="500" fill="hold"/>
                                        <p:tgtEl>
                                          <p:spTgt spid="71"/>
                                        </p:tgtEl>
                                        <p:attrNameLst>
                                          <p:attrName>ppt_y</p:attrName>
                                        </p:attrNameLst>
                                      </p:cBhvr>
                                      <p:tavLst>
                                        <p:tav tm="0">
                                          <p:val>
                                            <p:strVal val="#ppt_y"/>
                                          </p:val>
                                        </p:tav>
                                        <p:tav tm="100000">
                                          <p:val>
                                            <p:strVal val="#ppt_y"/>
                                          </p:val>
                                        </p:tav>
                                      </p:tavLst>
                                    </p:anim>
                                  </p:childTnLst>
                                </p:cTn>
                              </p:par>
                              <p:par>
                                <p:cTn id="24" presetID="2" presetClass="entr" presetSubtype="8" fill="hold" nodeType="withEffect">
                                  <p:stCondLst>
                                    <p:cond delay="0"/>
                                  </p:stCondLst>
                                  <p:childTnLst>
                                    <p:set>
                                      <p:cBhvr>
                                        <p:cTn id="25" dur="1" fill="hold">
                                          <p:stCondLst>
                                            <p:cond delay="0"/>
                                          </p:stCondLst>
                                        </p:cTn>
                                        <p:tgtEl>
                                          <p:spTgt spid="72"/>
                                        </p:tgtEl>
                                        <p:attrNameLst>
                                          <p:attrName>style.visibility</p:attrName>
                                        </p:attrNameLst>
                                      </p:cBhvr>
                                      <p:to>
                                        <p:strVal val="visible"/>
                                      </p:to>
                                    </p:set>
                                    <p:anim calcmode="lin" valueType="num">
                                      <p:cBhvr additive="base">
                                        <p:cTn id="26" dur="500" fill="hold"/>
                                        <p:tgtEl>
                                          <p:spTgt spid="72"/>
                                        </p:tgtEl>
                                        <p:attrNameLst>
                                          <p:attrName>ppt_x</p:attrName>
                                        </p:attrNameLst>
                                      </p:cBhvr>
                                      <p:tavLst>
                                        <p:tav tm="0">
                                          <p:val>
                                            <p:strVal val="0-#ppt_w/2"/>
                                          </p:val>
                                        </p:tav>
                                        <p:tav tm="100000">
                                          <p:val>
                                            <p:strVal val="#ppt_x"/>
                                          </p:val>
                                        </p:tav>
                                      </p:tavLst>
                                    </p:anim>
                                    <p:anim calcmode="lin" valueType="num">
                                      <p:cBhvr additive="base">
                                        <p:cTn id="27" dur="500" fill="hold"/>
                                        <p:tgtEl>
                                          <p:spTgt spid="72"/>
                                        </p:tgtEl>
                                        <p:attrNameLst>
                                          <p:attrName>ppt_y</p:attrName>
                                        </p:attrNameLst>
                                      </p:cBhvr>
                                      <p:tavLst>
                                        <p:tav tm="0">
                                          <p:val>
                                            <p:strVal val="#ppt_y"/>
                                          </p:val>
                                        </p:tav>
                                        <p:tav tm="100000">
                                          <p:val>
                                            <p:strVal val="#ppt_y"/>
                                          </p:val>
                                        </p:tav>
                                      </p:tavLst>
                                    </p:anim>
                                  </p:childTnLst>
                                </p:cTn>
                              </p:par>
                            </p:childTnLst>
                          </p:cTn>
                        </p:par>
                        <p:par>
                          <p:cTn id="28" fill="hold">
                            <p:stCondLst>
                              <p:cond delay="1100"/>
                            </p:stCondLst>
                            <p:childTnLst>
                              <p:par>
                                <p:cTn id="29" presetID="2" presetClass="entr" presetSubtype="2"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1+#ppt_w/2"/>
                                          </p:val>
                                        </p:tav>
                                        <p:tav tm="100000">
                                          <p:val>
                                            <p:strVal val="#ppt_x"/>
                                          </p:val>
                                        </p:tav>
                                      </p:tavLst>
                                    </p:anim>
                                    <p:anim calcmode="lin" valueType="num">
                                      <p:cBhvr additive="base">
                                        <p:cTn id="32"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animBg="1"/>
      <p:bldP spid="68" grpId="0" animBg="1"/>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Violet Segue Slide">
    <p:spTree>
      <p:nvGrpSpPr>
        <p:cNvPr id="1" name=""/>
        <p:cNvGrpSpPr/>
        <p:nvPr/>
      </p:nvGrpSpPr>
      <p:grpSpPr>
        <a:xfrm>
          <a:off x="0" y="0"/>
          <a:ext cx="0" cy="0"/>
          <a:chOff x="0" y="0"/>
          <a:chExt cx="0" cy="0"/>
        </a:xfrm>
      </p:grpSpPr>
      <p:sp>
        <p:nvSpPr>
          <p:cNvPr id="26" name="Title 1"/>
          <p:cNvSpPr>
            <a:spLocks noGrp="1"/>
          </p:cNvSpPr>
          <p:nvPr>
            <p:ph type="ctrTitle" hasCustomPrompt="1"/>
          </p:nvPr>
        </p:nvSpPr>
        <p:spPr bwMode="black">
          <a:xfrm>
            <a:off x="308887" y="2016206"/>
            <a:ext cx="5605324" cy="1525802"/>
          </a:xfrm>
        </p:spPr>
        <p:txBody>
          <a:bodyPr/>
          <a:lstStyle>
            <a:lvl1pPr marL="0" algn="l" defTabSz="914400" rtl="0" eaLnBrk="1" latinLnBrk="0" hangingPunct="1">
              <a:lnSpc>
                <a:spcPct val="85000"/>
              </a:lnSpc>
              <a:spcBef>
                <a:spcPct val="0"/>
              </a:spcBef>
              <a:buNone/>
              <a:defRPr lang="en-US" sz="5400" b="1" kern="1200" baseline="0" dirty="0">
                <a:solidFill>
                  <a:srgbClr val="FFFFFF"/>
                </a:solidFill>
                <a:latin typeface="Qualcomm Office Bold" pitchFamily="34" charset="0"/>
                <a:ea typeface="+mj-ea"/>
                <a:cs typeface="Arial" pitchFamily="34" charset="0"/>
              </a:defRPr>
            </a:lvl1pPr>
          </a:lstStyle>
          <a:p>
            <a:r>
              <a:rPr lang="en-US" dirty="0" smtClean="0"/>
              <a:t>Click to edit segue slide</a:t>
            </a:r>
            <a:endParaRPr lang="en-US" dirty="0"/>
          </a:p>
        </p:txBody>
      </p:sp>
      <p:sp>
        <p:nvSpPr>
          <p:cNvPr id="28" name="Freeform 35"/>
          <p:cNvSpPr>
            <a:spLocks/>
          </p:cNvSpPr>
          <p:nvPr userDrawn="1"/>
        </p:nvSpPr>
        <p:spPr bwMode="auto">
          <a:xfrm>
            <a:off x="7156326" y="1363451"/>
            <a:ext cx="5716440" cy="5875232"/>
          </a:xfrm>
          <a:custGeom>
            <a:avLst/>
            <a:gdLst>
              <a:gd name="T0" fmla="*/ 821 w 1403"/>
              <a:gd name="T1" fmla="*/ 685 h 1437"/>
              <a:gd name="T2" fmla="*/ 948 w 1403"/>
              <a:gd name="T3" fmla="*/ 642 h 1437"/>
              <a:gd name="T4" fmla="*/ 1200 w 1403"/>
              <a:gd name="T5" fmla="*/ 480 h 1437"/>
              <a:gd name="T6" fmla="*/ 1292 w 1403"/>
              <a:gd name="T7" fmla="*/ 304 h 1437"/>
              <a:gd name="T8" fmla="*/ 999 w 1403"/>
              <a:gd name="T9" fmla="*/ 529 h 1437"/>
              <a:gd name="T10" fmla="*/ 880 w 1403"/>
              <a:gd name="T11" fmla="*/ 584 h 1437"/>
              <a:gd name="T12" fmla="*/ 887 w 1403"/>
              <a:gd name="T13" fmla="*/ 459 h 1437"/>
              <a:gd name="T14" fmla="*/ 980 w 1403"/>
              <a:gd name="T15" fmla="*/ 334 h 1437"/>
              <a:gd name="T16" fmla="*/ 1129 w 1403"/>
              <a:gd name="T17" fmla="*/ 209 h 1437"/>
              <a:gd name="T18" fmla="*/ 985 w 1403"/>
              <a:gd name="T19" fmla="*/ 260 h 1437"/>
              <a:gd name="T20" fmla="*/ 836 w 1403"/>
              <a:gd name="T21" fmla="*/ 384 h 1437"/>
              <a:gd name="T22" fmla="*/ 720 w 1403"/>
              <a:gd name="T23" fmla="*/ 565 h 1437"/>
              <a:gd name="T24" fmla="*/ 752 w 1403"/>
              <a:gd name="T25" fmla="*/ 200 h 1437"/>
              <a:gd name="T26" fmla="*/ 744 w 1403"/>
              <a:gd name="T27" fmla="*/ 0 h 1437"/>
              <a:gd name="T28" fmla="*/ 713 w 1403"/>
              <a:gd name="T29" fmla="*/ 197 h 1437"/>
              <a:gd name="T30" fmla="*/ 680 w 1403"/>
              <a:gd name="T31" fmla="*/ 561 h 1437"/>
              <a:gd name="T32" fmla="*/ 528 w 1403"/>
              <a:gd name="T33" fmla="*/ 120 h 1437"/>
              <a:gd name="T34" fmla="*/ 416 w 1403"/>
              <a:gd name="T35" fmla="*/ 231 h 1437"/>
              <a:gd name="T36" fmla="*/ 591 w 1403"/>
              <a:gd name="T37" fmla="*/ 603 h 1437"/>
              <a:gd name="T38" fmla="*/ 386 w 1403"/>
              <a:gd name="T39" fmla="*/ 404 h 1437"/>
              <a:gd name="T40" fmla="*/ 228 w 1403"/>
              <a:gd name="T41" fmla="*/ 329 h 1437"/>
              <a:gd name="T42" fmla="*/ 160 w 1403"/>
              <a:gd name="T43" fmla="*/ 397 h 1437"/>
              <a:gd name="T44" fmla="*/ 306 w 1403"/>
              <a:gd name="T45" fmla="*/ 485 h 1437"/>
              <a:gd name="T46" fmla="*/ 569 w 1403"/>
              <a:gd name="T47" fmla="*/ 636 h 1437"/>
              <a:gd name="T48" fmla="*/ 148 w 1403"/>
              <a:gd name="T49" fmla="*/ 567 h 1437"/>
              <a:gd name="T50" fmla="*/ 224 w 1403"/>
              <a:gd name="T51" fmla="*/ 674 h 1437"/>
              <a:gd name="T52" fmla="*/ 203 w 1403"/>
              <a:gd name="T53" fmla="*/ 896 h 1437"/>
              <a:gd name="T54" fmla="*/ 112 w 1403"/>
              <a:gd name="T55" fmla="*/ 1072 h 1437"/>
              <a:gd name="T56" fmla="*/ 577 w 1403"/>
              <a:gd name="T57" fmla="*/ 767 h 1437"/>
              <a:gd name="T58" fmla="*/ 409 w 1403"/>
              <a:gd name="T59" fmla="*/ 989 h 1437"/>
              <a:gd name="T60" fmla="*/ 490 w 1403"/>
              <a:gd name="T61" fmla="*/ 1070 h 1437"/>
              <a:gd name="T62" fmla="*/ 657 w 1403"/>
              <a:gd name="T63" fmla="*/ 823 h 1437"/>
              <a:gd name="T64" fmla="*/ 632 w 1403"/>
              <a:gd name="T65" fmla="*/ 1437 h 1437"/>
              <a:gd name="T66" fmla="*/ 697 w 1403"/>
              <a:gd name="T67" fmla="*/ 827 h 1437"/>
              <a:gd name="T68" fmla="*/ 752 w 1403"/>
              <a:gd name="T69" fmla="*/ 998 h 1437"/>
              <a:gd name="T70" fmla="*/ 895 w 1403"/>
              <a:gd name="T71" fmla="*/ 1175 h 1437"/>
              <a:gd name="T72" fmla="*/ 1022 w 1403"/>
              <a:gd name="T73" fmla="*/ 1233 h 1437"/>
              <a:gd name="T74" fmla="*/ 884 w 1403"/>
              <a:gd name="T75" fmla="*/ 1061 h 1437"/>
              <a:gd name="T76" fmla="*/ 817 w 1403"/>
              <a:gd name="T77" fmla="*/ 919 h 1437"/>
              <a:gd name="T78" fmla="*/ 942 w 1403"/>
              <a:gd name="T79" fmla="*/ 893 h 1437"/>
              <a:gd name="T80" fmla="*/ 1071 w 1403"/>
              <a:gd name="T81" fmla="*/ 982 h 1437"/>
              <a:gd name="T82" fmla="*/ 1238 w 1403"/>
              <a:gd name="T83" fmla="*/ 1185 h 1437"/>
              <a:gd name="T84" fmla="*/ 1159 w 1403"/>
              <a:gd name="T85" fmla="*/ 994 h 1437"/>
              <a:gd name="T86" fmla="*/ 1018 w 1403"/>
              <a:gd name="T87" fmla="*/ 841 h 1437"/>
              <a:gd name="T88" fmla="*/ 818 w 1403"/>
              <a:gd name="T89" fmla="*/ 725 h 1437"/>
              <a:gd name="T90" fmla="*/ 1382 w 1403"/>
              <a:gd name="T91" fmla="*/ 747 h 1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03" h="1437">
                <a:moveTo>
                  <a:pt x="1314" y="679"/>
                </a:moveTo>
                <a:cubicBezTo>
                  <a:pt x="1285" y="679"/>
                  <a:pt x="1261" y="697"/>
                  <a:pt x="1251" y="722"/>
                </a:cubicBezTo>
                <a:cubicBezTo>
                  <a:pt x="821" y="685"/>
                  <a:pt x="821" y="685"/>
                  <a:pt x="821" y="685"/>
                </a:cubicBezTo>
                <a:cubicBezTo>
                  <a:pt x="821" y="675"/>
                  <a:pt x="819" y="666"/>
                  <a:pt x="816" y="657"/>
                </a:cubicBezTo>
                <a:cubicBezTo>
                  <a:pt x="897" y="619"/>
                  <a:pt x="897" y="619"/>
                  <a:pt x="897" y="619"/>
                </a:cubicBezTo>
                <a:cubicBezTo>
                  <a:pt x="910" y="633"/>
                  <a:pt x="928" y="642"/>
                  <a:pt x="948" y="642"/>
                </a:cubicBezTo>
                <a:cubicBezTo>
                  <a:pt x="985" y="642"/>
                  <a:pt x="1016" y="611"/>
                  <a:pt x="1016" y="574"/>
                </a:cubicBezTo>
                <a:cubicBezTo>
                  <a:pt x="1016" y="571"/>
                  <a:pt x="1016" y="568"/>
                  <a:pt x="1015" y="565"/>
                </a:cubicBezTo>
                <a:cubicBezTo>
                  <a:pt x="1200" y="480"/>
                  <a:pt x="1200" y="480"/>
                  <a:pt x="1200" y="480"/>
                </a:cubicBezTo>
                <a:cubicBezTo>
                  <a:pt x="1221" y="508"/>
                  <a:pt x="1254" y="527"/>
                  <a:pt x="1292" y="527"/>
                </a:cubicBezTo>
                <a:cubicBezTo>
                  <a:pt x="1353" y="527"/>
                  <a:pt x="1403" y="477"/>
                  <a:pt x="1403" y="415"/>
                </a:cubicBezTo>
                <a:cubicBezTo>
                  <a:pt x="1403" y="354"/>
                  <a:pt x="1353" y="304"/>
                  <a:pt x="1292" y="304"/>
                </a:cubicBezTo>
                <a:cubicBezTo>
                  <a:pt x="1230" y="304"/>
                  <a:pt x="1180" y="354"/>
                  <a:pt x="1180" y="415"/>
                </a:cubicBezTo>
                <a:cubicBezTo>
                  <a:pt x="1180" y="425"/>
                  <a:pt x="1181" y="435"/>
                  <a:pt x="1184" y="443"/>
                </a:cubicBezTo>
                <a:cubicBezTo>
                  <a:pt x="999" y="529"/>
                  <a:pt x="999" y="529"/>
                  <a:pt x="999" y="529"/>
                </a:cubicBezTo>
                <a:cubicBezTo>
                  <a:pt x="987" y="514"/>
                  <a:pt x="968" y="505"/>
                  <a:pt x="948" y="505"/>
                </a:cubicBezTo>
                <a:cubicBezTo>
                  <a:pt x="910" y="505"/>
                  <a:pt x="880" y="536"/>
                  <a:pt x="880" y="574"/>
                </a:cubicBezTo>
                <a:cubicBezTo>
                  <a:pt x="880" y="577"/>
                  <a:pt x="880" y="580"/>
                  <a:pt x="880" y="584"/>
                </a:cubicBezTo>
                <a:cubicBezTo>
                  <a:pt x="800" y="621"/>
                  <a:pt x="800" y="621"/>
                  <a:pt x="800" y="621"/>
                </a:cubicBezTo>
                <a:cubicBezTo>
                  <a:pt x="795" y="613"/>
                  <a:pt x="789" y="606"/>
                  <a:pt x="783" y="600"/>
                </a:cubicBezTo>
                <a:cubicBezTo>
                  <a:pt x="887" y="459"/>
                  <a:pt x="887" y="459"/>
                  <a:pt x="887" y="459"/>
                </a:cubicBezTo>
                <a:cubicBezTo>
                  <a:pt x="896" y="463"/>
                  <a:pt x="907" y="465"/>
                  <a:pt x="917" y="465"/>
                </a:cubicBezTo>
                <a:cubicBezTo>
                  <a:pt x="962" y="465"/>
                  <a:pt x="998" y="429"/>
                  <a:pt x="998" y="384"/>
                </a:cubicBezTo>
                <a:cubicBezTo>
                  <a:pt x="998" y="365"/>
                  <a:pt x="992" y="347"/>
                  <a:pt x="980" y="334"/>
                </a:cubicBezTo>
                <a:cubicBezTo>
                  <a:pt x="1017" y="284"/>
                  <a:pt x="1017" y="284"/>
                  <a:pt x="1017" y="284"/>
                </a:cubicBezTo>
                <a:cubicBezTo>
                  <a:pt x="1027" y="288"/>
                  <a:pt x="1037" y="290"/>
                  <a:pt x="1048" y="290"/>
                </a:cubicBezTo>
                <a:cubicBezTo>
                  <a:pt x="1093" y="290"/>
                  <a:pt x="1129" y="254"/>
                  <a:pt x="1129" y="209"/>
                </a:cubicBezTo>
                <a:cubicBezTo>
                  <a:pt x="1129" y="164"/>
                  <a:pt x="1093" y="128"/>
                  <a:pt x="1048" y="128"/>
                </a:cubicBezTo>
                <a:cubicBezTo>
                  <a:pt x="1003" y="128"/>
                  <a:pt x="967" y="164"/>
                  <a:pt x="967" y="209"/>
                </a:cubicBezTo>
                <a:cubicBezTo>
                  <a:pt x="967" y="228"/>
                  <a:pt x="974" y="246"/>
                  <a:pt x="985" y="260"/>
                </a:cubicBezTo>
                <a:cubicBezTo>
                  <a:pt x="949" y="310"/>
                  <a:pt x="949" y="310"/>
                  <a:pt x="949" y="310"/>
                </a:cubicBezTo>
                <a:cubicBezTo>
                  <a:pt x="939" y="305"/>
                  <a:pt x="928" y="303"/>
                  <a:pt x="917" y="303"/>
                </a:cubicBezTo>
                <a:cubicBezTo>
                  <a:pt x="873" y="303"/>
                  <a:pt x="836" y="340"/>
                  <a:pt x="836" y="384"/>
                </a:cubicBezTo>
                <a:cubicBezTo>
                  <a:pt x="836" y="404"/>
                  <a:pt x="843" y="422"/>
                  <a:pt x="855" y="436"/>
                </a:cubicBezTo>
                <a:cubicBezTo>
                  <a:pt x="751" y="576"/>
                  <a:pt x="751" y="576"/>
                  <a:pt x="751" y="576"/>
                </a:cubicBezTo>
                <a:cubicBezTo>
                  <a:pt x="741" y="571"/>
                  <a:pt x="731" y="567"/>
                  <a:pt x="720" y="565"/>
                </a:cubicBezTo>
                <a:cubicBezTo>
                  <a:pt x="742" y="317"/>
                  <a:pt x="742" y="317"/>
                  <a:pt x="742" y="317"/>
                </a:cubicBezTo>
                <a:cubicBezTo>
                  <a:pt x="769" y="310"/>
                  <a:pt x="789" y="286"/>
                  <a:pt x="789" y="257"/>
                </a:cubicBezTo>
                <a:cubicBezTo>
                  <a:pt x="789" y="231"/>
                  <a:pt x="774" y="210"/>
                  <a:pt x="752" y="200"/>
                </a:cubicBezTo>
                <a:cubicBezTo>
                  <a:pt x="757" y="152"/>
                  <a:pt x="757" y="152"/>
                  <a:pt x="757" y="152"/>
                </a:cubicBezTo>
                <a:cubicBezTo>
                  <a:pt x="793" y="145"/>
                  <a:pt x="820" y="114"/>
                  <a:pt x="820" y="76"/>
                </a:cubicBezTo>
                <a:cubicBezTo>
                  <a:pt x="820" y="34"/>
                  <a:pt x="786" y="0"/>
                  <a:pt x="744" y="0"/>
                </a:cubicBezTo>
                <a:cubicBezTo>
                  <a:pt x="701" y="0"/>
                  <a:pt x="667" y="34"/>
                  <a:pt x="667" y="76"/>
                </a:cubicBezTo>
                <a:cubicBezTo>
                  <a:pt x="667" y="109"/>
                  <a:pt x="688" y="137"/>
                  <a:pt x="717" y="148"/>
                </a:cubicBezTo>
                <a:cubicBezTo>
                  <a:pt x="713" y="197"/>
                  <a:pt x="713" y="197"/>
                  <a:pt x="713" y="197"/>
                </a:cubicBezTo>
                <a:cubicBezTo>
                  <a:pt x="686" y="203"/>
                  <a:pt x="665" y="228"/>
                  <a:pt x="665" y="257"/>
                </a:cubicBezTo>
                <a:cubicBezTo>
                  <a:pt x="665" y="282"/>
                  <a:pt x="681" y="304"/>
                  <a:pt x="702" y="313"/>
                </a:cubicBezTo>
                <a:cubicBezTo>
                  <a:pt x="680" y="561"/>
                  <a:pt x="680" y="561"/>
                  <a:pt x="680" y="561"/>
                </a:cubicBezTo>
                <a:cubicBezTo>
                  <a:pt x="670" y="562"/>
                  <a:pt x="660" y="564"/>
                  <a:pt x="650" y="566"/>
                </a:cubicBezTo>
                <a:cubicBezTo>
                  <a:pt x="481" y="210"/>
                  <a:pt x="481" y="210"/>
                  <a:pt x="481" y="210"/>
                </a:cubicBezTo>
                <a:cubicBezTo>
                  <a:pt x="509" y="190"/>
                  <a:pt x="528" y="157"/>
                  <a:pt x="528" y="120"/>
                </a:cubicBezTo>
                <a:cubicBezTo>
                  <a:pt x="528" y="58"/>
                  <a:pt x="478" y="8"/>
                  <a:pt x="416" y="8"/>
                </a:cubicBezTo>
                <a:cubicBezTo>
                  <a:pt x="355" y="8"/>
                  <a:pt x="305" y="58"/>
                  <a:pt x="305" y="120"/>
                </a:cubicBezTo>
                <a:cubicBezTo>
                  <a:pt x="305" y="181"/>
                  <a:pt x="355" y="231"/>
                  <a:pt x="416" y="231"/>
                </a:cubicBezTo>
                <a:cubicBezTo>
                  <a:pt x="426" y="231"/>
                  <a:pt x="436" y="230"/>
                  <a:pt x="445" y="227"/>
                </a:cubicBezTo>
                <a:cubicBezTo>
                  <a:pt x="614" y="583"/>
                  <a:pt x="614" y="583"/>
                  <a:pt x="614" y="583"/>
                </a:cubicBezTo>
                <a:cubicBezTo>
                  <a:pt x="606" y="589"/>
                  <a:pt x="598" y="596"/>
                  <a:pt x="591" y="603"/>
                </a:cubicBezTo>
                <a:cubicBezTo>
                  <a:pt x="462" y="514"/>
                  <a:pt x="462" y="514"/>
                  <a:pt x="462" y="514"/>
                </a:cubicBezTo>
                <a:cubicBezTo>
                  <a:pt x="466" y="505"/>
                  <a:pt x="467" y="495"/>
                  <a:pt x="467" y="485"/>
                </a:cubicBezTo>
                <a:cubicBezTo>
                  <a:pt x="467" y="441"/>
                  <a:pt x="431" y="404"/>
                  <a:pt x="386" y="404"/>
                </a:cubicBezTo>
                <a:cubicBezTo>
                  <a:pt x="366" y="404"/>
                  <a:pt x="347" y="412"/>
                  <a:pt x="333" y="425"/>
                </a:cubicBezTo>
                <a:cubicBezTo>
                  <a:pt x="225" y="350"/>
                  <a:pt x="225" y="350"/>
                  <a:pt x="225" y="350"/>
                </a:cubicBezTo>
                <a:cubicBezTo>
                  <a:pt x="227" y="343"/>
                  <a:pt x="228" y="336"/>
                  <a:pt x="228" y="329"/>
                </a:cubicBezTo>
                <a:cubicBezTo>
                  <a:pt x="228" y="291"/>
                  <a:pt x="197" y="261"/>
                  <a:pt x="160" y="261"/>
                </a:cubicBezTo>
                <a:cubicBezTo>
                  <a:pt x="122" y="261"/>
                  <a:pt x="91" y="291"/>
                  <a:pt x="91" y="329"/>
                </a:cubicBezTo>
                <a:cubicBezTo>
                  <a:pt x="91" y="366"/>
                  <a:pt x="122" y="397"/>
                  <a:pt x="160" y="397"/>
                </a:cubicBezTo>
                <a:cubicBezTo>
                  <a:pt x="176" y="397"/>
                  <a:pt x="190" y="391"/>
                  <a:pt x="202" y="382"/>
                </a:cubicBezTo>
                <a:cubicBezTo>
                  <a:pt x="311" y="457"/>
                  <a:pt x="311" y="457"/>
                  <a:pt x="311" y="457"/>
                </a:cubicBezTo>
                <a:cubicBezTo>
                  <a:pt x="307" y="466"/>
                  <a:pt x="306" y="475"/>
                  <a:pt x="306" y="485"/>
                </a:cubicBezTo>
                <a:cubicBezTo>
                  <a:pt x="306" y="530"/>
                  <a:pt x="342" y="566"/>
                  <a:pt x="386" y="566"/>
                </a:cubicBezTo>
                <a:cubicBezTo>
                  <a:pt x="407" y="566"/>
                  <a:pt x="425" y="559"/>
                  <a:pt x="440" y="546"/>
                </a:cubicBezTo>
                <a:cubicBezTo>
                  <a:pt x="569" y="636"/>
                  <a:pt x="569" y="636"/>
                  <a:pt x="569" y="636"/>
                </a:cubicBezTo>
                <a:cubicBezTo>
                  <a:pt x="565" y="644"/>
                  <a:pt x="561" y="653"/>
                  <a:pt x="559" y="663"/>
                </a:cubicBezTo>
                <a:cubicBezTo>
                  <a:pt x="228" y="635"/>
                  <a:pt x="228" y="635"/>
                  <a:pt x="228" y="635"/>
                </a:cubicBezTo>
                <a:cubicBezTo>
                  <a:pt x="221" y="596"/>
                  <a:pt x="188" y="567"/>
                  <a:pt x="148" y="567"/>
                </a:cubicBezTo>
                <a:cubicBezTo>
                  <a:pt x="103" y="567"/>
                  <a:pt x="67" y="603"/>
                  <a:pt x="67" y="648"/>
                </a:cubicBezTo>
                <a:cubicBezTo>
                  <a:pt x="67" y="693"/>
                  <a:pt x="103" y="729"/>
                  <a:pt x="148" y="729"/>
                </a:cubicBezTo>
                <a:cubicBezTo>
                  <a:pt x="183" y="729"/>
                  <a:pt x="213" y="706"/>
                  <a:pt x="224" y="674"/>
                </a:cubicBezTo>
                <a:cubicBezTo>
                  <a:pt x="556" y="703"/>
                  <a:pt x="556" y="703"/>
                  <a:pt x="556" y="703"/>
                </a:cubicBezTo>
                <a:cubicBezTo>
                  <a:pt x="556" y="712"/>
                  <a:pt x="558" y="722"/>
                  <a:pt x="561" y="731"/>
                </a:cubicBezTo>
                <a:cubicBezTo>
                  <a:pt x="203" y="896"/>
                  <a:pt x="203" y="896"/>
                  <a:pt x="203" y="896"/>
                </a:cubicBezTo>
                <a:cubicBezTo>
                  <a:pt x="183" y="868"/>
                  <a:pt x="149" y="849"/>
                  <a:pt x="112" y="849"/>
                </a:cubicBezTo>
                <a:cubicBezTo>
                  <a:pt x="50" y="849"/>
                  <a:pt x="0" y="899"/>
                  <a:pt x="0" y="961"/>
                </a:cubicBezTo>
                <a:cubicBezTo>
                  <a:pt x="0" y="1022"/>
                  <a:pt x="50" y="1072"/>
                  <a:pt x="112" y="1072"/>
                </a:cubicBezTo>
                <a:cubicBezTo>
                  <a:pt x="173" y="1072"/>
                  <a:pt x="223" y="1022"/>
                  <a:pt x="223" y="961"/>
                </a:cubicBezTo>
                <a:cubicBezTo>
                  <a:pt x="223" y="951"/>
                  <a:pt x="222" y="942"/>
                  <a:pt x="219" y="933"/>
                </a:cubicBezTo>
                <a:cubicBezTo>
                  <a:pt x="577" y="767"/>
                  <a:pt x="577" y="767"/>
                  <a:pt x="577" y="767"/>
                </a:cubicBezTo>
                <a:cubicBezTo>
                  <a:pt x="582" y="775"/>
                  <a:pt x="588" y="782"/>
                  <a:pt x="594" y="788"/>
                </a:cubicBezTo>
                <a:cubicBezTo>
                  <a:pt x="440" y="995"/>
                  <a:pt x="440" y="995"/>
                  <a:pt x="440" y="995"/>
                </a:cubicBezTo>
                <a:cubicBezTo>
                  <a:pt x="431" y="991"/>
                  <a:pt x="420" y="989"/>
                  <a:pt x="409" y="989"/>
                </a:cubicBezTo>
                <a:cubicBezTo>
                  <a:pt x="365" y="989"/>
                  <a:pt x="328" y="1025"/>
                  <a:pt x="328" y="1070"/>
                </a:cubicBezTo>
                <a:cubicBezTo>
                  <a:pt x="328" y="1115"/>
                  <a:pt x="365" y="1151"/>
                  <a:pt x="409" y="1151"/>
                </a:cubicBezTo>
                <a:cubicBezTo>
                  <a:pt x="454" y="1151"/>
                  <a:pt x="490" y="1115"/>
                  <a:pt x="490" y="1070"/>
                </a:cubicBezTo>
                <a:cubicBezTo>
                  <a:pt x="490" y="1051"/>
                  <a:pt x="484" y="1033"/>
                  <a:pt x="472" y="1019"/>
                </a:cubicBezTo>
                <a:cubicBezTo>
                  <a:pt x="626" y="812"/>
                  <a:pt x="626" y="812"/>
                  <a:pt x="626" y="812"/>
                </a:cubicBezTo>
                <a:cubicBezTo>
                  <a:pt x="636" y="817"/>
                  <a:pt x="646" y="821"/>
                  <a:pt x="657" y="823"/>
                </a:cubicBezTo>
                <a:cubicBezTo>
                  <a:pt x="622" y="1214"/>
                  <a:pt x="622" y="1214"/>
                  <a:pt x="622" y="1214"/>
                </a:cubicBezTo>
                <a:cubicBezTo>
                  <a:pt x="565" y="1219"/>
                  <a:pt x="520" y="1267"/>
                  <a:pt x="520" y="1325"/>
                </a:cubicBezTo>
                <a:cubicBezTo>
                  <a:pt x="520" y="1387"/>
                  <a:pt x="570" y="1437"/>
                  <a:pt x="632" y="1437"/>
                </a:cubicBezTo>
                <a:cubicBezTo>
                  <a:pt x="694" y="1437"/>
                  <a:pt x="744" y="1387"/>
                  <a:pt x="744" y="1325"/>
                </a:cubicBezTo>
                <a:cubicBezTo>
                  <a:pt x="744" y="1274"/>
                  <a:pt x="709" y="1231"/>
                  <a:pt x="662" y="1218"/>
                </a:cubicBezTo>
                <a:cubicBezTo>
                  <a:pt x="697" y="827"/>
                  <a:pt x="697" y="827"/>
                  <a:pt x="697" y="827"/>
                </a:cubicBezTo>
                <a:cubicBezTo>
                  <a:pt x="707" y="826"/>
                  <a:pt x="717" y="824"/>
                  <a:pt x="727" y="821"/>
                </a:cubicBezTo>
                <a:cubicBezTo>
                  <a:pt x="781" y="936"/>
                  <a:pt x="781" y="936"/>
                  <a:pt x="781" y="936"/>
                </a:cubicBezTo>
                <a:cubicBezTo>
                  <a:pt x="763" y="951"/>
                  <a:pt x="752" y="973"/>
                  <a:pt x="752" y="998"/>
                </a:cubicBezTo>
                <a:cubicBezTo>
                  <a:pt x="752" y="1043"/>
                  <a:pt x="788" y="1079"/>
                  <a:pt x="833" y="1079"/>
                </a:cubicBezTo>
                <a:cubicBezTo>
                  <a:pt x="838" y="1079"/>
                  <a:pt x="843" y="1079"/>
                  <a:pt x="848" y="1078"/>
                </a:cubicBezTo>
                <a:cubicBezTo>
                  <a:pt x="895" y="1175"/>
                  <a:pt x="895" y="1175"/>
                  <a:pt x="895" y="1175"/>
                </a:cubicBezTo>
                <a:cubicBezTo>
                  <a:pt x="878" y="1189"/>
                  <a:pt x="868" y="1210"/>
                  <a:pt x="868" y="1233"/>
                </a:cubicBezTo>
                <a:cubicBezTo>
                  <a:pt x="868" y="1276"/>
                  <a:pt x="902" y="1310"/>
                  <a:pt x="945" y="1310"/>
                </a:cubicBezTo>
                <a:cubicBezTo>
                  <a:pt x="988" y="1310"/>
                  <a:pt x="1022" y="1276"/>
                  <a:pt x="1022" y="1233"/>
                </a:cubicBezTo>
                <a:cubicBezTo>
                  <a:pt x="1022" y="1191"/>
                  <a:pt x="988" y="1156"/>
                  <a:pt x="945" y="1156"/>
                </a:cubicBezTo>
                <a:cubicBezTo>
                  <a:pt x="940" y="1156"/>
                  <a:pt x="935" y="1157"/>
                  <a:pt x="930" y="1158"/>
                </a:cubicBezTo>
                <a:cubicBezTo>
                  <a:pt x="884" y="1061"/>
                  <a:pt x="884" y="1061"/>
                  <a:pt x="884" y="1061"/>
                </a:cubicBezTo>
                <a:cubicBezTo>
                  <a:pt x="902" y="1046"/>
                  <a:pt x="914" y="1024"/>
                  <a:pt x="914" y="998"/>
                </a:cubicBezTo>
                <a:cubicBezTo>
                  <a:pt x="914" y="954"/>
                  <a:pt x="878" y="917"/>
                  <a:pt x="833" y="917"/>
                </a:cubicBezTo>
                <a:cubicBezTo>
                  <a:pt x="828" y="917"/>
                  <a:pt x="822" y="918"/>
                  <a:pt x="817" y="919"/>
                </a:cubicBezTo>
                <a:cubicBezTo>
                  <a:pt x="763" y="804"/>
                  <a:pt x="763" y="804"/>
                  <a:pt x="763" y="804"/>
                </a:cubicBezTo>
                <a:cubicBezTo>
                  <a:pt x="771" y="799"/>
                  <a:pt x="779" y="792"/>
                  <a:pt x="785" y="785"/>
                </a:cubicBezTo>
                <a:cubicBezTo>
                  <a:pt x="942" y="893"/>
                  <a:pt x="942" y="893"/>
                  <a:pt x="942" y="893"/>
                </a:cubicBezTo>
                <a:cubicBezTo>
                  <a:pt x="939" y="902"/>
                  <a:pt x="937" y="912"/>
                  <a:pt x="937" y="922"/>
                </a:cubicBezTo>
                <a:cubicBezTo>
                  <a:pt x="937" y="966"/>
                  <a:pt x="973" y="1002"/>
                  <a:pt x="1018" y="1002"/>
                </a:cubicBezTo>
                <a:cubicBezTo>
                  <a:pt x="1038" y="1002"/>
                  <a:pt x="1057" y="995"/>
                  <a:pt x="1071" y="982"/>
                </a:cubicBezTo>
                <a:cubicBezTo>
                  <a:pt x="1136" y="1027"/>
                  <a:pt x="1136" y="1027"/>
                  <a:pt x="1136" y="1027"/>
                </a:cubicBezTo>
                <a:cubicBezTo>
                  <a:pt x="1130" y="1041"/>
                  <a:pt x="1126" y="1057"/>
                  <a:pt x="1126" y="1073"/>
                </a:cubicBezTo>
                <a:cubicBezTo>
                  <a:pt x="1126" y="1135"/>
                  <a:pt x="1176" y="1185"/>
                  <a:pt x="1238" y="1185"/>
                </a:cubicBezTo>
                <a:cubicBezTo>
                  <a:pt x="1299" y="1185"/>
                  <a:pt x="1349" y="1135"/>
                  <a:pt x="1349" y="1073"/>
                </a:cubicBezTo>
                <a:cubicBezTo>
                  <a:pt x="1349" y="1011"/>
                  <a:pt x="1299" y="961"/>
                  <a:pt x="1238" y="961"/>
                </a:cubicBezTo>
                <a:cubicBezTo>
                  <a:pt x="1207" y="961"/>
                  <a:pt x="1179" y="974"/>
                  <a:pt x="1159" y="994"/>
                </a:cubicBezTo>
                <a:cubicBezTo>
                  <a:pt x="1094" y="950"/>
                  <a:pt x="1094" y="950"/>
                  <a:pt x="1094" y="950"/>
                </a:cubicBezTo>
                <a:cubicBezTo>
                  <a:pt x="1097" y="941"/>
                  <a:pt x="1099" y="931"/>
                  <a:pt x="1099" y="922"/>
                </a:cubicBezTo>
                <a:cubicBezTo>
                  <a:pt x="1099" y="877"/>
                  <a:pt x="1063" y="841"/>
                  <a:pt x="1018" y="841"/>
                </a:cubicBezTo>
                <a:cubicBezTo>
                  <a:pt x="997" y="841"/>
                  <a:pt x="979" y="848"/>
                  <a:pt x="965" y="861"/>
                </a:cubicBezTo>
                <a:cubicBezTo>
                  <a:pt x="808" y="752"/>
                  <a:pt x="808" y="752"/>
                  <a:pt x="808" y="752"/>
                </a:cubicBezTo>
                <a:cubicBezTo>
                  <a:pt x="812" y="744"/>
                  <a:pt x="816" y="734"/>
                  <a:pt x="818" y="725"/>
                </a:cubicBezTo>
                <a:cubicBezTo>
                  <a:pt x="1247" y="761"/>
                  <a:pt x="1247" y="761"/>
                  <a:pt x="1247" y="761"/>
                </a:cubicBezTo>
                <a:cubicBezTo>
                  <a:pt x="1254" y="792"/>
                  <a:pt x="1281" y="815"/>
                  <a:pt x="1314" y="815"/>
                </a:cubicBezTo>
                <a:cubicBezTo>
                  <a:pt x="1352" y="815"/>
                  <a:pt x="1382" y="785"/>
                  <a:pt x="1382" y="747"/>
                </a:cubicBezTo>
                <a:cubicBezTo>
                  <a:pt x="1382" y="709"/>
                  <a:pt x="1352" y="679"/>
                  <a:pt x="1314" y="679"/>
                </a:cubicBezTo>
              </a:path>
            </a:pathLst>
          </a:custGeom>
          <a:solidFill>
            <a:srgbClr val="FFFFFF">
              <a:alpha val="9000"/>
            </a:srgbClr>
          </a:solidFill>
          <a:ln>
            <a:noFill/>
          </a:ln>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cxnSp>
        <p:nvCxnSpPr>
          <p:cNvPr id="31" name="Straight Connector 30"/>
          <p:cNvCxnSpPr/>
          <p:nvPr userDrawn="1"/>
        </p:nvCxnSpPr>
        <p:spPr bwMode="black">
          <a:xfrm>
            <a:off x="382090" y="1810785"/>
            <a:ext cx="5532120" cy="0"/>
          </a:xfrm>
          <a:prstGeom prst="line">
            <a:avLst/>
          </a:prstGeom>
          <a:ln w="476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bwMode="black">
          <a:xfrm>
            <a:off x="382090" y="3747427"/>
            <a:ext cx="5532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2"/>
          <p:cNvSpPr>
            <a:spLocks noGrp="1"/>
          </p:cNvSpPr>
          <p:nvPr>
            <p:ph type="body" sz="quarter" idx="10"/>
          </p:nvPr>
        </p:nvSpPr>
        <p:spPr>
          <a:xfrm>
            <a:off x="308887" y="4013200"/>
            <a:ext cx="5530850" cy="1078345"/>
          </a:xfrm>
        </p:spPr>
        <p:txBody>
          <a:bodyPr/>
          <a:lstStyle>
            <a:lvl1pPr marL="0" indent="0">
              <a:buNone/>
              <a:defRPr>
                <a:solidFill>
                  <a:srgbClr val="FFFFFF"/>
                </a:solidFill>
              </a:defRPr>
            </a:lvl1pPr>
            <a:lvl2pPr marL="400050" indent="0">
              <a:buNone/>
              <a:defRPr/>
            </a:lvl2pPr>
            <a:lvl3pPr marL="685800" indent="0">
              <a:buNone/>
              <a:defRPr/>
            </a:lvl3pPr>
            <a:lvl4pPr marL="971550" indent="0">
              <a:buNone/>
              <a:defRPr/>
            </a:lvl4pPr>
            <a:lvl5pPr marL="1257300" indent="0">
              <a:buNone/>
              <a:defRPr/>
            </a:lvl5pPr>
          </a:lstStyle>
          <a:p>
            <a:pPr lvl="0"/>
            <a:r>
              <a:rPr lang="en-US" dirty="0" smtClean="0"/>
              <a:t>Click to edit Master text styles</a:t>
            </a:r>
          </a:p>
        </p:txBody>
      </p:sp>
      <p:pic>
        <p:nvPicPr>
          <p:cNvPr id="8"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308887" y="848097"/>
            <a:ext cx="2522500" cy="58901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2665297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60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31" presetClass="entr" presetSubtype="0"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 calcmode="lin" valueType="num">
                                      <p:cBhvr>
                                        <p:cTn id="10" dur="700" fill="hold"/>
                                        <p:tgtEl>
                                          <p:spTgt spid="28"/>
                                        </p:tgtEl>
                                        <p:attrNameLst>
                                          <p:attrName>ppt_w</p:attrName>
                                        </p:attrNameLst>
                                      </p:cBhvr>
                                      <p:tavLst>
                                        <p:tav tm="0">
                                          <p:val>
                                            <p:fltVal val="0"/>
                                          </p:val>
                                        </p:tav>
                                        <p:tav tm="100000">
                                          <p:val>
                                            <p:strVal val="#ppt_w"/>
                                          </p:val>
                                        </p:tav>
                                      </p:tavLst>
                                    </p:anim>
                                    <p:anim calcmode="lin" valueType="num">
                                      <p:cBhvr>
                                        <p:cTn id="11" dur="700" fill="hold"/>
                                        <p:tgtEl>
                                          <p:spTgt spid="28"/>
                                        </p:tgtEl>
                                        <p:attrNameLst>
                                          <p:attrName>ppt_h</p:attrName>
                                        </p:attrNameLst>
                                      </p:cBhvr>
                                      <p:tavLst>
                                        <p:tav tm="0">
                                          <p:val>
                                            <p:fltVal val="0"/>
                                          </p:val>
                                        </p:tav>
                                        <p:tav tm="100000">
                                          <p:val>
                                            <p:strVal val="#ppt_h"/>
                                          </p:val>
                                        </p:tav>
                                      </p:tavLst>
                                    </p:anim>
                                    <p:anim calcmode="lin" valueType="num">
                                      <p:cBhvr>
                                        <p:cTn id="12" dur="700" fill="hold"/>
                                        <p:tgtEl>
                                          <p:spTgt spid="28"/>
                                        </p:tgtEl>
                                        <p:attrNameLst>
                                          <p:attrName>style.rotation</p:attrName>
                                        </p:attrNameLst>
                                      </p:cBhvr>
                                      <p:tavLst>
                                        <p:tav tm="0">
                                          <p:val>
                                            <p:fltVal val="90"/>
                                          </p:val>
                                        </p:tav>
                                        <p:tav tm="100000">
                                          <p:val>
                                            <p:fltVal val="0"/>
                                          </p:val>
                                        </p:tav>
                                      </p:tavLst>
                                    </p:anim>
                                    <p:animEffect transition="in" filter="fade">
                                      <p:cBhvr>
                                        <p:cTn id="13" dur="700"/>
                                        <p:tgtEl>
                                          <p:spTgt spid="28"/>
                                        </p:tgtEl>
                                      </p:cBhvr>
                                    </p:animEffect>
                                  </p:childTnLst>
                                </p:cTn>
                              </p:par>
                              <p:par>
                                <p:cTn id="14" presetID="2" presetClass="entr" presetSubtype="8" fill="hold" nodeType="withEffect">
                                  <p:stCondLst>
                                    <p:cond delay="0"/>
                                  </p:stCondLst>
                                  <p:childTnLst>
                                    <p:set>
                                      <p:cBhvr>
                                        <p:cTn id="15" dur="1" fill="hold">
                                          <p:stCondLst>
                                            <p:cond delay="0"/>
                                          </p:stCondLst>
                                        </p:cTn>
                                        <p:tgtEl>
                                          <p:spTgt spid="31"/>
                                        </p:tgtEl>
                                        <p:attrNameLst>
                                          <p:attrName>style.visibility</p:attrName>
                                        </p:attrNameLst>
                                      </p:cBhvr>
                                      <p:to>
                                        <p:strVal val="visible"/>
                                      </p:to>
                                    </p:set>
                                    <p:anim calcmode="lin" valueType="num">
                                      <p:cBhvr additive="base">
                                        <p:cTn id="16" dur="500" fill="hold"/>
                                        <p:tgtEl>
                                          <p:spTgt spid="31"/>
                                        </p:tgtEl>
                                        <p:attrNameLst>
                                          <p:attrName>ppt_x</p:attrName>
                                        </p:attrNameLst>
                                      </p:cBhvr>
                                      <p:tavLst>
                                        <p:tav tm="0">
                                          <p:val>
                                            <p:strVal val="0-#ppt_w/2"/>
                                          </p:val>
                                        </p:tav>
                                        <p:tav tm="100000">
                                          <p:val>
                                            <p:strVal val="#ppt_x"/>
                                          </p:val>
                                        </p:tav>
                                      </p:tavLst>
                                    </p:anim>
                                    <p:anim calcmode="lin" valueType="num">
                                      <p:cBhvr additive="base">
                                        <p:cTn id="17" dur="500" fill="hold"/>
                                        <p:tgtEl>
                                          <p:spTgt spid="31"/>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32"/>
                                        </p:tgtEl>
                                        <p:attrNameLst>
                                          <p:attrName>style.visibility</p:attrName>
                                        </p:attrNameLst>
                                      </p:cBhvr>
                                      <p:to>
                                        <p:strVal val="visible"/>
                                      </p:to>
                                    </p:set>
                                    <p:anim calcmode="lin" valueType="num">
                                      <p:cBhvr additive="base">
                                        <p:cTn id="20" dur="500" fill="hold"/>
                                        <p:tgtEl>
                                          <p:spTgt spid="32"/>
                                        </p:tgtEl>
                                        <p:attrNameLst>
                                          <p:attrName>ppt_x</p:attrName>
                                        </p:attrNameLst>
                                      </p:cBhvr>
                                      <p:tavLst>
                                        <p:tav tm="0">
                                          <p:val>
                                            <p:strVal val="0-#ppt_w/2"/>
                                          </p:val>
                                        </p:tav>
                                        <p:tav tm="100000">
                                          <p:val>
                                            <p:strVal val="#ppt_x"/>
                                          </p:val>
                                        </p:tav>
                                      </p:tavLst>
                                    </p:anim>
                                    <p:anim calcmode="lin" valueType="num">
                                      <p:cBhvr additive="base">
                                        <p:cTn id="21" dur="500" fill="hold"/>
                                        <p:tgtEl>
                                          <p:spTgt spid="32"/>
                                        </p:tgtEl>
                                        <p:attrNameLst>
                                          <p:attrName>ppt_y</p:attrName>
                                        </p:attrNameLst>
                                      </p:cBhvr>
                                      <p:tavLst>
                                        <p:tav tm="0">
                                          <p:val>
                                            <p:strVal val="#ppt_y"/>
                                          </p:val>
                                        </p:tav>
                                        <p:tav tm="100000">
                                          <p:val>
                                            <p:strVal val="#ppt_y"/>
                                          </p:val>
                                        </p:tav>
                                      </p:tavLst>
                                    </p:anim>
                                  </p:childTnLst>
                                </p:cTn>
                              </p:par>
                            </p:childTnLst>
                          </p:cTn>
                        </p:par>
                        <p:par>
                          <p:cTn id="22" fill="hold">
                            <p:stCondLst>
                              <p:cond delay="1100"/>
                            </p:stCondLst>
                            <p:childTnLst>
                              <p:par>
                                <p:cTn id="23" presetID="2" presetClass="entr" presetSubtype="2"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1+#ppt_w/2"/>
                                          </p:val>
                                        </p:tav>
                                        <p:tav tm="100000">
                                          <p:val>
                                            <p:strVal val="#ppt_x"/>
                                          </p:val>
                                        </p:tav>
                                      </p:tavLst>
                                    </p:anim>
                                    <p:anim calcmode="lin" valueType="num">
                                      <p:cBhvr additive="base">
                                        <p:cTn id="26"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8" grpId="0" animBg="1"/>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ed Segue Slide">
    <p:spTree>
      <p:nvGrpSpPr>
        <p:cNvPr id="1" name=""/>
        <p:cNvGrpSpPr/>
        <p:nvPr/>
      </p:nvGrpSpPr>
      <p:grpSpPr>
        <a:xfrm>
          <a:off x="0" y="0"/>
          <a:ext cx="0" cy="0"/>
          <a:chOff x="0" y="0"/>
          <a:chExt cx="0" cy="0"/>
        </a:xfrm>
      </p:grpSpPr>
      <p:sp>
        <p:nvSpPr>
          <p:cNvPr id="54" name="Title 1"/>
          <p:cNvSpPr>
            <a:spLocks noGrp="1"/>
          </p:cNvSpPr>
          <p:nvPr>
            <p:ph type="ctrTitle" hasCustomPrompt="1"/>
          </p:nvPr>
        </p:nvSpPr>
        <p:spPr bwMode="black">
          <a:xfrm>
            <a:off x="308887" y="2016206"/>
            <a:ext cx="5605324" cy="1525802"/>
          </a:xfrm>
        </p:spPr>
        <p:txBody>
          <a:bodyPr/>
          <a:lstStyle>
            <a:lvl1pPr marL="0" algn="l" defTabSz="914400" rtl="0" eaLnBrk="1" latinLnBrk="0" hangingPunct="1">
              <a:lnSpc>
                <a:spcPct val="85000"/>
              </a:lnSpc>
              <a:spcBef>
                <a:spcPct val="0"/>
              </a:spcBef>
              <a:buNone/>
              <a:defRPr lang="en-US" sz="5400" b="1" kern="1200" baseline="0" dirty="0">
                <a:solidFill>
                  <a:srgbClr val="FFFFFF"/>
                </a:solidFill>
                <a:latin typeface="Qualcomm Office Bold" pitchFamily="34" charset="0"/>
                <a:ea typeface="+mj-ea"/>
                <a:cs typeface="Arial" pitchFamily="34" charset="0"/>
              </a:defRPr>
            </a:lvl1pPr>
          </a:lstStyle>
          <a:p>
            <a:r>
              <a:rPr lang="en-US" dirty="0" smtClean="0"/>
              <a:t>Click to edit segue slide</a:t>
            </a:r>
            <a:endParaRPr lang="en-US" dirty="0"/>
          </a:p>
        </p:txBody>
      </p:sp>
      <p:sp>
        <p:nvSpPr>
          <p:cNvPr id="55" name="Freeform 35"/>
          <p:cNvSpPr>
            <a:spLocks/>
          </p:cNvSpPr>
          <p:nvPr userDrawn="1"/>
        </p:nvSpPr>
        <p:spPr bwMode="auto">
          <a:xfrm>
            <a:off x="6919279" y="-670454"/>
            <a:ext cx="7489736" cy="7697787"/>
          </a:xfrm>
          <a:custGeom>
            <a:avLst/>
            <a:gdLst>
              <a:gd name="T0" fmla="*/ 821 w 1403"/>
              <a:gd name="T1" fmla="*/ 685 h 1437"/>
              <a:gd name="T2" fmla="*/ 948 w 1403"/>
              <a:gd name="T3" fmla="*/ 642 h 1437"/>
              <a:gd name="T4" fmla="*/ 1200 w 1403"/>
              <a:gd name="T5" fmla="*/ 480 h 1437"/>
              <a:gd name="T6" fmla="*/ 1292 w 1403"/>
              <a:gd name="T7" fmla="*/ 304 h 1437"/>
              <a:gd name="T8" fmla="*/ 999 w 1403"/>
              <a:gd name="T9" fmla="*/ 529 h 1437"/>
              <a:gd name="T10" fmla="*/ 880 w 1403"/>
              <a:gd name="T11" fmla="*/ 584 h 1437"/>
              <a:gd name="T12" fmla="*/ 887 w 1403"/>
              <a:gd name="T13" fmla="*/ 459 h 1437"/>
              <a:gd name="T14" fmla="*/ 980 w 1403"/>
              <a:gd name="T15" fmla="*/ 334 h 1437"/>
              <a:gd name="T16" fmla="*/ 1129 w 1403"/>
              <a:gd name="T17" fmla="*/ 209 h 1437"/>
              <a:gd name="T18" fmla="*/ 985 w 1403"/>
              <a:gd name="T19" fmla="*/ 260 h 1437"/>
              <a:gd name="T20" fmla="*/ 836 w 1403"/>
              <a:gd name="T21" fmla="*/ 384 h 1437"/>
              <a:gd name="T22" fmla="*/ 720 w 1403"/>
              <a:gd name="T23" fmla="*/ 565 h 1437"/>
              <a:gd name="T24" fmla="*/ 752 w 1403"/>
              <a:gd name="T25" fmla="*/ 200 h 1437"/>
              <a:gd name="T26" fmla="*/ 744 w 1403"/>
              <a:gd name="T27" fmla="*/ 0 h 1437"/>
              <a:gd name="T28" fmla="*/ 713 w 1403"/>
              <a:gd name="T29" fmla="*/ 197 h 1437"/>
              <a:gd name="T30" fmla="*/ 680 w 1403"/>
              <a:gd name="T31" fmla="*/ 561 h 1437"/>
              <a:gd name="T32" fmla="*/ 528 w 1403"/>
              <a:gd name="T33" fmla="*/ 120 h 1437"/>
              <a:gd name="T34" fmla="*/ 416 w 1403"/>
              <a:gd name="T35" fmla="*/ 231 h 1437"/>
              <a:gd name="T36" fmla="*/ 591 w 1403"/>
              <a:gd name="T37" fmla="*/ 603 h 1437"/>
              <a:gd name="T38" fmla="*/ 386 w 1403"/>
              <a:gd name="T39" fmla="*/ 404 h 1437"/>
              <a:gd name="T40" fmla="*/ 228 w 1403"/>
              <a:gd name="T41" fmla="*/ 329 h 1437"/>
              <a:gd name="T42" fmla="*/ 160 w 1403"/>
              <a:gd name="T43" fmla="*/ 397 h 1437"/>
              <a:gd name="T44" fmla="*/ 306 w 1403"/>
              <a:gd name="T45" fmla="*/ 485 h 1437"/>
              <a:gd name="T46" fmla="*/ 569 w 1403"/>
              <a:gd name="T47" fmla="*/ 636 h 1437"/>
              <a:gd name="T48" fmla="*/ 148 w 1403"/>
              <a:gd name="T49" fmla="*/ 567 h 1437"/>
              <a:gd name="T50" fmla="*/ 224 w 1403"/>
              <a:gd name="T51" fmla="*/ 674 h 1437"/>
              <a:gd name="T52" fmla="*/ 203 w 1403"/>
              <a:gd name="T53" fmla="*/ 896 h 1437"/>
              <a:gd name="T54" fmla="*/ 112 w 1403"/>
              <a:gd name="T55" fmla="*/ 1072 h 1437"/>
              <a:gd name="T56" fmla="*/ 577 w 1403"/>
              <a:gd name="T57" fmla="*/ 767 h 1437"/>
              <a:gd name="T58" fmla="*/ 409 w 1403"/>
              <a:gd name="T59" fmla="*/ 989 h 1437"/>
              <a:gd name="T60" fmla="*/ 490 w 1403"/>
              <a:gd name="T61" fmla="*/ 1070 h 1437"/>
              <a:gd name="T62" fmla="*/ 657 w 1403"/>
              <a:gd name="T63" fmla="*/ 823 h 1437"/>
              <a:gd name="T64" fmla="*/ 632 w 1403"/>
              <a:gd name="T65" fmla="*/ 1437 h 1437"/>
              <a:gd name="T66" fmla="*/ 697 w 1403"/>
              <a:gd name="T67" fmla="*/ 827 h 1437"/>
              <a:gd name="T68" fmla="*/ 752 w 1403"/>
              <a:gd name="T69" fmla="*/ 998 h 1437"/>
              <a:gd name="T70" fmla="*/ 895 w 1403"/>
              <a:gd name="T71" fmla="*/ 1175 h 1437"/>
              <a:gd name="T72" fmla="*/ 1022 w 1403"/>
              <a:gd name="T73" fmla="*/ 1233 h 1437"/>
              <a:gd name="T74" fmla="*/ 884 w 1403"/>
              <a:gd name="T75" fmla="*/ 1061 h 1437"/>
              <a:gd name="T76" fmla="*/ 817 w 1403"/>
              <a:gd name="T77" fmla="*/ 919 h 1437"/>
              <a:gd name="T78" fmla="*/ 942 w 1403"/>
              <a:gd name="T79" fmla="*/ 893 h 1437"/>
              <a:gd name="T80" fmla="*/ 1071 w 1403"/>
              <a:gd name="T81" fmla="*/ 982 h 1437"/>
              <a:gd name="T82" fmla="*/ 1238 w 1403"/>
              <a:gd name="T83" fmla="*/ 1185 h 1437"/>
              <a:gd name="T84" fmla="*/ 1159 w 1403"/>
              <a:gd name="T85" fmla="*/ 994 h 1437"/>
              <a:gd name="T86" fmla="*/ 1018 w 1403"/>
              <a:gd name="T87" fmla="*/ 841 h 1437"/>
              <a:gd name="T88" fmla="*/ 818 w 1403"/>
              <a:gd name="T89" fmla="*/ 725 h 1437"/>
              <a:gd name="T90" fmla="*/ 1382 w 1403"/>
              <a:gd name="T91" fmla="*/ 747 h 1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03" h="1437">
                <a:moveTo>
                  <a:pt x="1314" y="679"/>
                </a:moveTo>
                <a:cubicBezTo>
                  <a:pt x="1285" y="679"/>
                  <a:pt x="1261" y="697"/>
                  <a:pt x="1251" y="722"/>
                </a:cubicBezTo>
                <a:cubicBezTo>
                  <a:pt x="821" y="685"/>
                  <a:pt x="821" y="685"/>
                  <a:pt x="821" y="685"/>
                </a:cubicBezTo>
                <a:cubicBezTo>
                  <a:pt x="821" y="675"/>
                  <a:pt x="819" y="666"/>
                  <a:pt x="816" y="657"/>
                </a:cubicBezTo>
                <a:cubicBezTo>
                  <a:pt x="897" y="619"/>
                  <a:pt x="897" y="619"/>
                  <a:pt x="897" y="619"/>
                </a:cubicBezTo>
                <a:cubicBezTo>
                  <a:pt x="910" y="633"/>
                  <a:pt x="928" y="642"/>
                  <a:pt x="948" y="642"/>
                </a:cubicBezTo>
                <a:cubicBezTo>
                  <a:pt x="985" y="642"/>
                  <a:pt x="1016" y="611"/>
                  <a:pt x="1016" y="574"/>
                </a:cubicBezTo>
                <a:cubicBezTo>
                  <a:pt x="1016" y="571"/>
                  <a:pt x="1016" y="568"/>
                  <a:pt x="1015" y="565"/>
                </a:cubicBezTo>
                <a:cubicBezTo>
                  <a:pt x="1200" y="480"/>
                  <a:pt x="1200" y="480"/>
                  <a:pt x="1200" y="480"/>
                </a:cubicBezTo>
                <a:cubicBezTo>
                  <a:pt x="1221" y="508"/>
                  <a:pt x="1254" y="527"/>
                  <a:pt x="1292" y="527"/>
                </a:cubicBezTo>
                <a:cubicBezTo>
                  <a:pt x="1353" y="527"/>
                  <a:pt x="1403" y="477"/>
                  <a:pt x="1403" y="415"/>
                </a:cubicBezTo>
                <a:cubicBezTo>
                  <a:pt x="1403" y="354"/>
                  <a:pt x="1353" y="304"/>
                  <a:pt x="1292" y="304"/>
                </a:cubicBezTo>
                <a:cubicBezTo>
                  <a:pt x="1230" y="304"/>
                  <a:pt x="1180" y="354"/>
                  <a:pt x="1180" y="415"/>
                </a:cubicBezTo>
                <a:cubicBezTo>
                  <a:pt x="1180" y="425"/>
                  <a:pt x="1181" y="435"/>
                  <a:pt x="1184" y="443"/>
                </a:cubicBezTo>
                <a:cubicBezTo>
                  <a:pt x="999" y="529"/>
                  <a:pt x="999" y="529"/>
                  <a:pt x="999" y="529"/>
                </a:cubicBezTo>
                <a:cubicBezTo>
                  <a:pt x="987" y="514"/>
                  <a:pt x="968" y="505"/>
                  <a:pt x="948" y="505"/>
                </a:cubicBezTo>
                <a:cubicBezTo>
                  <a:pt x="910" y="505"/>
                  <a:pt x="880" y="536"/>
                  <a:pt x="880" y="574"/>
                </a:cubicBezTo>
                <a:cubicBezTo>
                  <a:pt x="880" y="577"/>
                  <a:pt x="880" y="580"/>
                  <a:pt x="880" y="584"/>
                </a:cubicBezTo>
                <a:cubicBezTo>
                  <a:pt x="800" y="621"/>
                  <a:pt x="800" y="621"/>
                  <a:pt x="800" y="621"/>
                </a:cubicBezTo>
                <a:cubicBezTo>
                  <a:pt x="795" y="613"/>
                  <a:pt x="789" y="606"/>
                  <a:pt x="783" y="600"/>
                </a:cubicBezTo>
                <a:cubicBezTo>
                  <a:pt x="887" y="459"/>
                  <a:pt x="887" y="459"/>
                  <a:pt x="887" y="459"/>
                </a:cubicBezTo>
                <a:cubicBezTo>
                  <a:pt x="896" y="463"/>
                  <a:pt x="907" y="465"/>
                  <a:pt x="917" y="465"/>
                </a:cubicBezTo>
                <a:cubicBezTo>
                  <a:pt x="962" y="465"/>
                  <a:pt x="998" y="429"/>
                  <a:pt x="998" y="384"/>
                </a:cubicBezTo>
                <a:cubicBezTo>
                  <a:pt x="998" y="365"/>
                  <a:pt x="992" y="347"/>
                  <a:pt x="980" y="334"/>
                </a:cubicBezTo>
                <a:cubicBezTo>
                  <a:pt x="1017" y="284"/>
                  <a:pt x="1017" y="284"/>
                  <a:pt x="1017" y="284"/>
                </a:cubicBezTo>
                <a:cubicBezTo>
                  <a:pt x="1027" y="288"/>
                  <a:pt x="1037" y="290"/>
                  <a:pt x="1048" y="290"/>
                </a:cubicBezTo>
                <a:cubicBezTo>
                  <a:pt x="1093" y="290"/>
                  <a:pt x="1129" y="254"/>
                  <a:pt x="1129" y="209"/>
                </a:cubicBezTo>
                <a:cubicBezTo>
                  <a:pt x="1129" y="164"/>
                  <a:pt x="1093" y="128"/>
                  <a:pt x="1048" y="128"/>
                </a:cubicBezTo>
                <a:cubicBezTo>
                  <a:pt x="1003" y="128"/>
                  <a:pt x="967" y="164"/>
                  <a:pt x="967" y="209"/>
                </a:cubicBezTo>
                <a:cubicBezTo>
                  <a:pt x="967" y="228"/>
                  <a:pt x="974" y="246"/>
                  <a:pt x="985" y="260"/>
                </a:cubicBezTo>
                <a:cubicBezTo>
                  <a:pt x="949" y="310"/>
                  <a:pt x="949" y="310"/>
                  <a:pt x="949" y="310"/>
                </a:cubicBezTo>
                <a:cubicBezTo>
                  <a:pt x="939" y="305"/>
                  <a:pt x="928" y="303"/>
                  <a:pt x="917" y="303"/>
                </a:cubicBezTo>
                <a:cubicBezTo>
                  <a:pt x="873" y="303"/>
                  <a:pt x="836" y="340"/>
                  <a:pt x="836" y="384"/>
                </a:cubicBezTo>
                <a:cubicBezTo>
                  <a:pt x="836" y="404"/>
                  <a:pt x="843" y="422"/>
                  <a:pt x="855" y="436"/>
                </a:cubicBezTo>
                <a:cubicBezTo>
                  <a:pt x="751" y="576"/>
                  <a:pt x="751" y="576"/>
                  <a:pt x="751" y="576"/>
                </a:cubicBezTo>
                <a:cubicBezTo>
                  <a:pt x="741" y="571"/>
                  <a:pt x="731" y="567"/>
                  <a:pt x="720" y="565"/>
                </a:cubicBezTo>
                <a:cubicBezTo>
                  <a:pt x="742" y="317"/>
                  <a:pt x="742" y="317"/>
                  <a:pt x="742" y="317"/>
                </a:cubicBezTo>
                <a:cubicBezTo>
                  <a:pt x="769" y="310"/>
                  <a:pt x="789" y="286"/>
                  <a:pt x="789" y="257"/>
                </a:cubicBezTo>
                <a:cubicBezTo>
                  <a:pt x="789" y="231"/>
                  <a:pt x="774" y="210"/>
                  <a:pt x="752" y="200"/>
                </a:cubicBezTo>
                <a:cubicBezTo>
                  <a:pt x="757" y="152"/>
                  <a:pt x="757" y="152"/>
                  <a:pt x="757" y="152"/>
                </a:cubicBezTo>
                <a:cubicBezTo>
                  <a:pt x="793" y="145"/>
                  <a:pt x="820" y="114"/>
                  <a:pt x="820" y="76"/>
                </a:cubicBezTo>
                <a:cubicBezTo>
                  <a:pt x="820" y="34"/>
                  <a:pt x="786" y="0"/>
                  <a:pt x="744" y="0"/>
                </a:cubicBezTo>
                <a:cubicBezTo>
                  <a:pt x="701" y="0"/>
                  <a:pt x="667" y="34"/>
                  <a:pt x="667" y="76"/>
                </a:cubicBezTo>
                <a:cubicBezTo>
                  <a:pt x="667" y="109"/>
                  <a:pt x="688" y="137"/>
                  <a:pt x="717" y="148"/>
                </a:cubicBezTo>
                <a:cubicBezTo>
                  <a:pt x="713" y="197"/>
                  <a:pt x="713" y="197"/>
                  <a:pt x="713" y="197"/>
                </a:cubicBezTo>
                <a:cubicBezTo>
                  <a:pt x="686" y="203"/>
                  <a:pt x="665" y="228"/>
                  <a:pt x="665" y="257"/>
                </a:cubicBezTo>
                <a:cubicBezTo>
                  <a:pt x="665" y="282"/>
                  <a:pt x="681" y="304"/>
                  <a:pt x="702" y="313"/>
                </a:cubicBezTo>
                <a:cubicBezTo>
                  <a:pt x="680" y="561"/>
                  <a:pt x="680" y="561"/>
                  <a:pt x="680" y="561"/>
                </a:cubicBezTo>
                <a:cubicBezTo>
                  <a:pt x="670" y="562"/>
                  <a:pt x="660" y="564"/>
                  <a:pt x="650" y="566"/>
                </a:cubicBezTo>
                <a:cubicBezTo>
                  <a:pt x="481" y="210"/>
                  <a:pt x="481" y="210"/>
                  <a:pt x="481" y="210"/>
                </a:cubicBezTo>
                <a:cubicBezTo>
                  <a:pt x="509" y="190"/>
                  <a:pt x="528" y="157"/>
                  <a:pt x="528" y="120"/>
                </a:cubicBezTo>
                <a:cubicBezTo>
                  <a:pt x="528" y="58"/>
                  <a:pt x="478" y="8"/>
                  <a:pt x="416" y="8"/>
                </a:cubicBezTo>
                <a:cubicBezTo>
                  <a:pt x="355" y="8"/>
                  <a:pt x="305" y="58"/>
                  <a:pt x="305" y="120"/>
                </a:cubicBezTo>
                <a:cubicBezTo>
                  <a:pt x="305" y="181"/>
                  <a:pt x="355" y="231"/>
                  <a:pt x="416" y="231"/>
                </a:cubicBezTo>
                <a:cubicBezTo>
                  <a:pt x="426" y="231"/>
                  <a:pt x="436" y="230"/>
                  <a:pt x="445" y="227"/>
                </a:cubicBezTo>
                <a:cubicBezTo>
                  <a:pt x="614" y="583"/>
                  <a:pt x="614" y="583"/>
                  <a:pt x="614" y="583"/>
                </a:cubicBezTo>
                <a:cubicBezTo>
                  <a:pt x="606" y="589"/>
                  <a:pt x="598" y="596"/>
                  <a:pt x="591" y="603"/>
                </a:cubicBezTo>
                <a:cubicBezTo>
                  <a:pt x="462" y="514"/>
                  <a:pt x="462" y="514"/>
                  <a:pt x="462" y="514"/>
                </a:cubicBezTo>
                <a:cubicBezTo>
                  <a:pt x="466" y="505"/>
                  <a:pt x="467" y="495"/>
                  <a:pt x="467" y="485"/>
                </a:cubicBezTo>
                <a:cubicBezTo>
                  <a:pt x="467" y="441"/>
                  <a:pt x="431" y="404"/>
                  <a:pt x="386" y="404"/>
                </a:cubicBezTo>
                <a:cubicBezTo>
                  <a:pt x="366" y="404"/>
                  <a:pt x="347" y="412"/>
                  <a:pt x="333" y="425"/>
                </a:cubicBezTo>
                <a:cubicBezTo>
                  <a:pt x="225" y="350"/>
                  <a:pt x="225" y="350"/>
                  <a:pt x="225" y="350"/>
                </a:cubicBezTo>
                <a:cubicBezTo>
                  <a:pt x="227" y="343"/>
                  <a:pt x="228" y="336"/>
                  <a:pt x="228" y="329"/>
                </a:cubicBezTo>
                <a:cubicBezTo>
                  <a:pt x="228" y="291"/>
                  <a:pt x="197" y="261"/>
                  <a:pt x="160" y="261"/>
                </a:cubicBezTo>
                <a:cubicBezTo>
                  <a:pt x="122" y="261"/>
                  <a:pt x="91" y="291"/>
                  <a:pt x="91" y="329"/>
                </a:cubicBezTo>
                <a:cubicBezTo>
                  <a:pt x="91" y="366"/>
                  <a:pt x="122" y="397"/>
                  <a:pt x="160" y="397"/>
                </a:cubicBezTo>
                <a:cubicBezTo>
                  <a:pt x="176" y="397"/>
                  <a:pt x="190" y="391"/>
                  <a:pt x="202" y="382"/>
                </a:cubicBezTo>
                <a:cubicBezTo>
                  <a:pt x="311" y="457"/>
                  <a:pt x="311" y="457"/>
                  <a:pt x="311" y="457"/>
                </a:cubicBezTo>
                <a:cubicBezTo>
                  <a:pt x="307" y="466"/>
                  <a:pt x="306" y="475"/>
                  <a:pt x="306" y="485"/>
                </a:cubicBezTo>
                <a:cubicBezTo>
                  <a:pt x="306" y="530"/>
                  <a:pt x="342" y="566"/>
                  <a:pt x="386" y="566"/>
                </a:cubicBezTo>
                <a:cubicBezTo>
                  <a:pt x="407" y="566"/>
                  <a:pt x="425" y="559"/>
                  <a:pt x="440" y="546"/>
                </a:cubicBezTo>
                <a:cubicBezTo>
                  <a:pt x="569" y="636"/>
                  <a:pt x="569" y="636"/>
                  <a:pt x="569" y="636"/>
                </a:cubicBezTo>
                <a:cubicBezTo>
                  <a:pt x="565" y="644"/>
                  <a:pt x="561" y="653"/>
                  <a:pt x="559" y="663"/>
                </a:cubicBezTo>
                <a:cubicBezTo>
                  <a:pt x="228" y="635"/>
                  <a:pt x="228" y="635"/>
                  <a:pt x="228" y="635"/>
                </a:cubicBezTo>
                <a:cubicBezTo>
                  <a:pt x="221" y="596"/>
                  <a:pt x="188" y="567"/>
                  <a:pt x="148" y="567"/>
                </a:cubicBezTo>
                <a:cubicBezTo>
                  <a:pt x="103" y="567"/>
                  <a:pt x="67" y="603"/>
                  <a:pt x="67" y="648"/>
                </a:cubicBezTo>
                <a:cubicBezTo>
                  <a:pt x="67" y="693"/>
                  <a:pt x="103" y="729"/>
                  <a:pt x="148" y="729"/>
                </a:cubicBezTo>
                <a:cubicBezTo>
                  <a:pt x="183" y="729"/>
                  <a:pt x="213" y="706"/>
                  <a:pt x="224" y="674"/>
                </a:cubicBezTo>
                <a:cubicBezTo>
                  <a:pt x="556" y="703"/>
                  <a:pt x="556" y="703"/>
                  <a:pt x="556" y="703"/>
                </a:cubicBezTo>
                <a:cubicBezTo>
                  <a:pt x="556" y="712"/>
                  <a:pt x="558" y="722"/>
                  <a:pt x="561" y="731"/>
                </a:cubicBezTo>
                <a:cubicBezTo>
                  <a:pt x="203" y="896"/>
                  <a:pt x="203" y="896"/>
                  <a:pt x="203" y="896"/>
                </a:cubicBezTo>
                <a:cubicBezTo>
                  <a:pt x="183" y="868"/>
                  <a:pt x="149" y="849"/>
                  <a:pt x="112" y="849"/>
                </a:cubicBezTo>
                <a:cubicBezTo>
                  <a:pt x="50" y="849"/>
                  <a:pt x="0" y="899"/>
                  <a:pt x="0" y="961"/>
                </a:cubicBezTo>
                <a:cubicBezTo>
                  <a:pt x="0" y="1022"/>
                  <a:pt x="50" y="1072"/>
                  <a:pt x="112" y="1072"/>
                </a:cubicBezTo>
                <a:cubicBezTo>
                  <a:pt x="173" y="1072"/>
                  <a:pt x="223" y="1022"/>
                  <a:pt x="223" y="961"/>
                </a:cubicBezTo>
                <a:cubicBezTo>
                  <a:pt x="223" y="951"/>
                  <a:pt x="222" y="942"/>
                  <a:pt x="219" y="933"/>
                </a:cubicBezTo>
                <a:cubicBezTo>
                  <a:pt x="577" y="767"/>
                  <a:pt x="577" y="767"/>
                  <a:pt x="577" y="767"/>
                </a:cubicBezTo>
                <a:cubicBezTo>
                  <a:pt x="582" y="775"/>
                  <a:pt x="588" y="782"/>
                  <a:pt x="594" y="788"/>
                </a:cubicBezTo>
                <a:cubicBezTo>
                  <a:pt x="440" y="995"/>
                  <a:pt x="440" y="995"/>
                  <a:pt x="440" y="995"/>
                </a:cubicBezTo>
                <a:cubicBezTo>
                  <a:pt x="431" y="991"/>
                  <a:pt x="420" y="989"/>
                  <a:pt x="409" y="989"/>
                </a:cubicBezTo>
                <a:cubicBezTo>
                  <a:pt x="365" y="989"/>
                  <a:pt x="328" y="1025"/>
                  <a:pt x="328" y="1070"/>
                </a:cubicBezTo>
                <a:cubicBezTo>
                  <a:pt x="328" y="1115"/>
                  <a:pt x="365" y="1151"/>
                  <a:pt x="409" y="1151"/>
                </a:cubicBezTo>
                <a:cubicBezTo>
                  <a:pt x="454" y="1151"/>
                  <a:pt x="490" y="1115"/>
                  <a:pt x="490" y="1070"/>
                </a:cubicBezTo>
                <a:cubicBezTo>
                  <a:pt x="490" y="1051"/>
                  <a:pt x="484" y="1033"/>
                  <a:pt x="472" y="1019"/>
                </a:cubicBezTo>
                <a:cubicBezTo>
                  <a:pt x="626" y="812"/>
                  <a:pt x="626" y="812"/>
                  <a:pt x="626" y="812"/>
                </a:cubicBezTo>
                <a:cubicBezTo>
                  <a:pt x="636" y="817"/>
                  <a:pt x="646" y="821"/>
                  <a:pt x="657" y="823"/>
                </a:cubicBezTo>
                <a:cubicBezTo>
                  <a:pt x="622" y="1214"/>
                  <a:pt x="622" y="1214"/>
                  <a:pt x="622" y="1214"/>
                </a:cubicBezTo>
                <a:cubicBezTo>
                  <a:pt x="565" y="1219"/>
                  <a:pt x="520" y="1267"/>
                  <a:pt x="520" y="1325"/>
                </a:cubicBezTo>
                <a:cubicBezTo>
                  <a:pt x="520" y="1387"/>
                  <a:pt x="570" y="1437"/>
                  <a:pt x="632" y="1437"/>
                </a:cubicBezTo>
                <a:cubicBezTo>
                  <a:pt x="694" y="1437"/>
                  <a:pt x="744" y="1387"/>
                  <a:pt x="744" y="1325"/>
                </a:cubicBezTo>
                <a:cubicBezTo>
                  <a:pt x="744" y="1274"/>
                  <a:pt x="709" y="1231"/>
                  <a:pt x="662" y="1218"/>
                </a:cubicBezTo>
                <a:cubicBezTo>
                  <a:pt x="697" y="827"/>
                  <a:pt x="697" y="827"/>
                  <a:pt x="697" y="827"/>
                </a:cubicBezTo>
                <a:cubicBezTo>
                  <a:pt x="707" y="826"/>
                  <a:pt x="717" y="824"/>
                  <a:pt x="727" y="821"/>
                </a:cubicBezTo>
                <a:cubicBezTo>
                  <a:pt x="781" y="936"/>
                  <a:pt x="781" y="936"/>
                  <a:pt x="781" y="936"/>
                </a:cubicBezTo>
                <a:cubicBezTo>
                  <a:pt x="763" y="951"/>
                  <a:pt x="752" y="973"/>
                  <a:pt x="752" y="998"/>
                </a:cubicBezTo>
                <a:cubicBezTo>
                  <a:pt x="752" y="1043"/>
                  <a:pt x="788" y="1079"/>
                  <a:pt x="833" y="1079"/>
                </a:cubicBezTo>
                <a:cubicBezTo>
                  <a:pt x="838" y="1079"/>
                  <a:pt x="843" y="1079"/>
                  <a:pt x="848" y="1078"/>
                </a:cubicBezTo>
                <a:cubicBezTo>
                  <a:pt x="895" y="1175"/>
                  <a:pt x="895" y="1175"/>
                  <a:pt x="895" y="1175"/>
                </a:cubicBezTo>
                <a:cubicBezTo>
                  <a:pt x="878" y="1189"/>
                  <a:pt x="868" y="1210"/>
                  <a:pt x="868" y="1233"/>
                </a:cubicBezTo>
                <a:cubicBezTo>
                  <a:pt x="868" y="1276"/>
                  <a:pt x="902" y="1310"/>
                  <a:pt x="945" y="1310"/>
                </a:cubicBezTo>
                <a:cubicBezTo>
                  <a:pt x="988" y="1310"/>
                  <a:pt x="1022" y="1276"/>
                  <a:pt x="1022" y="1233"/>
                </a:cubicBezTo>
                <a:cubicBezTo>
                  <a:pt x="1022" y="1191"/>
                  <a:pt x="988" y="1156"/>
                  <a:pt x="945" y="1156"/>
                </a:cubicBezTo>
                <a:cubicBezTo>
                  <a:pt x="940" y="1156"/>
                  <a:pt x="935" y="1157"/>
                  <a:pt x="930" y="1158"/>
                </a:cubicBezTo>
                <a:cubicBezTo>
                  <a:pt x="884" y="1061"/>
                  <a:pt x="884" y="1061"/>
                  <a:pt x="884" y="1061"/>
                </a:cubicBezTo>
                <a:cubicBezTo>
                  <a:pt x="902" y="1046"/>
                  <a:pt x="914" y="1024"/>
                  <a:pt x="914" y="998"/>
                </a:cubicBezTo>
                <a:cubicBezTo>
                  <a:pt x="914" y="954"/>
                  <a:pt x="878" y="917"/>
                  <a:pt x="833" y="917"/>
                </a:cubicBezTo>
                <a:cubicBezTo>
                  <a:pt x="828" y="917"/>
                  <a:pt x="822" y="918"/>
                  <a:pt x="817" y="919"/>
                </a:cubicBezTo>
                <a:cubicBezTo>
                  <a:pt x="763" y="804"/>
                  <a:pt x="763" y="804"/>
                  <a:pt x="763" y="804"/>
                </a:cubicBezTo>
                <a:cubicBezTo>
                  <a:pt x="771" y="799"/>
                  <a:pt x="779" y="792"/>
                  <a:pt x="785" y="785"/>
                </a:cubicBezTo>
                <a:cubicBezTo>
                  <a:pt x="942" y="893"/>
                  <a:pt x="942" y="893"/>
                  <a:pt x="942" y="893"/>
                </a:cubicBezTo>
                <a:cubicBezTo>
                  <a:pt x="939" y="902"/>
                  <a:pt x="937" y="912"/>
                  <a:pt x="937" y="922"/>
                </a:cubicBezTo>
                <a:cubicBezTo>
                  <a:pt x="937" y="966"/>
                  <a:pt x="973" y="1002"/>
                  <a:pt x="1018" y="1002"/>
                </a:cubicBezTo>
                <a:cubicBezTo>
                  <a:pt x="1038" y="1002"/>
                  <a:pt x="1057" y="995"/>
                  <a:pt x="1071" y="982"/>
                </a:cubicBezTo>
                <a:cubicBezTo>
                  <a:pt x="1136" y="1027"/>
                  <a:pt x="1136" y="1027"/>
                  <a:pt x="1136" y="1027"/>
                </a:cubicBezTo>
                <a:cubicBezTo>
                  <a:pt x="1130" y="1041"/>
                  <a:pt x="1126" y="1057"/>
                  <a:pt x="1126" y="1073"/>
                </a:cubicBezTo>
                <a:cubicBezTo>
                  <a:pt x="1126" y="1135"/>
                  <a:pt x="1176" y="1185"/>
                  <a:pt x="1238" y="1185"/>
                </a:cubicBezTo>
                <a:cubicBezTo>
                  <a:pt x="1299" y="1185"/>
                  <a:pt x="1349" y="1135"/>
                  <a:pt x="1349" y="1073"/>
                </a:cubicBezTo>
                <a:cubicBezTo>
                  <a:pt x="1349" y="1011"/>
                  <a:pt x="1299" y="961"/>
                  <a:pt x="1238" y="961"/>
                </a:cubicBezTo>
                <a:cubicBezTo>
                  <a:pt x="1207" y="961"/>
                  <a:pt x="1179" y="974"/>
                  <a:pt x="1159" y="994"/>
                </a:cubicBezTo>
                <a:cubicBezTo>
                  <a:pt x="1094" y="950"/>
                  <a:pt x="1094" y="950"/>
                  <a:pt x="1094" y="950"/>
                </a:cubicBezTo>
                <a:cubicBezTo>
                  <a:pt x="1097" y="941"/>
                  <a:pt x="1099" y="931"/>
                  <a:pt x="1099" y="922"/>
                </a:cubicBezTo>
                <a:cubicBezTo>
                  <a:pt x="1099" y="877"/>
                  <a:pt x="1063" y="841"/>
                  <a:pt x="1018" y="841"/>
                </a:cubicBezTo>
                <a:cubicBezTo>
                  <a:pt x="997" y="841"/>
                  <a:pt x="979" y="848"/>
                  <a:pt x="965" y="861"/>
                </a:cubicBezTo>
                <a:cubicBezTo>
                  <a:pt x="808" y="752"/>
                  <a:pt x="808" y="752"/>
                  <a:pt x="808" y="752"/>
                </a:cubicBezTo>
                <a:cubicBezTo>
                  <a:pt x="812" y="744"/>
                  <a:pt x="816" y="734"/>
                  <a:pt x="818" y="725"/>
                </a:cubicBezTo>
                <a:cubicBezTo>
                  <a:pt x="1247" y="761"/>
                  <a:pt x="1247" y="761"/>
                  <a:pt x="1247" y="761"/>
                </a:cubicBezTo>
                <a:cubicBezTo>
                  <a:pt x="1254" y="792"/>
                  <a:pt x="1281" y="815"/>
                  <a:pt x="1314" y="815"/>
                </a:cubicBezTo>
                <a:cubicBezTo>
                  <a:pt x="1352" y="815"/>
                  <a:pt x="1382" y="785"/>
                  <a:pt x="1382" y="747"/>
                </a:cubicBezTo>
                <a:cubicBezTo>
                  <a:pt x="1382" y="709"/>
                  <a:pt x="1352" y="679"/>
                  <a:pt x="1314" y="679"/>
                </a:cubicBezTo>
              </a:path>
            </a:pathLst>
          </a:custGeom>
          <a:solidFill>
            <a:srgbClr val="FFFFFF">
              <a:alpha val="9000"/>
            </a:srgbClr>
          </a:solidFill>
          <a:ln>
            <a:noFill/>
          </a:ln>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cxnSp>
        <p:nvCxnSpPr>
          <p:cNvPr id="57" name="Straight Connector 56"/>
          <p:cNvCxnSpPr/>
          <p:nvPr userDrawn="1"/>
        </p:nvCxnSpPr>
        <p:spPr bwMode="black">
          <a:xfrm>
            <a:off x="382090" y="1810785"/>
            <a:ext cx="5532120" cy="0"/>
          </a:xfrm>
          <a:prstGeom prst="line">
            <a:avLst/>
          </a:prstGeom>
          <a:ln w="476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userDrawn="1"/>
        </p:nvCxnSpPr>
        <p:spPr bwMode="black">
          <a:xfrm>
            <a:off x="382090" y="3747427"/>
            <a:ext cx="5532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2"/>
          <p:cNvSpPr>
            <a:spLocks noGrp="1"/>
          </p:cNvSpPr>
          <p:nvPr>
            <p:ph type="body" sz="quarter" idx="10"/>
          </p:nvPr>
        </p:nvSpPr>
        <p:spPr>
          <a:xfrm>
            <a:off x="308887" y="4013200"/>
            <a:ext cx="5530850" cy="1078345"/>
          </a:xfrm>
        </p:spPr>
        <p:txBody>
          <a:bodyPr/>
          <a:lstStyle>
            <a:lvl1pPr marL="0" indent="0">
              <a:buNone/>
              <a:defRPr>
                <a:solidFill>
                  <a:srgbClr val="FFFFFF"/>
                </a:solidFill>
              </a:defRPr>
            </a:lvl1pPr>
            <a:lvl2pPr marL="400050" indent="0">
              <a:buNone/>
              <a:defRPr/>
            </a:lvl2pPr>
            <a:lvl3pPr marL="685800" indent="0">
              <a:buNone/>
              <a:defRPr/>
            </a:lvl3pPr>
            <a:lvl4pPr marL="971550" indent="0">
              <a:buNone/>
              <a:defRPr/>
            </a:lvl4pPr>
            <a:lvl5pPr marL="1257300" indent="0">
              <a:buNone/>
              <a:defRPr/>
            </a:lvl5pPr>
          </a:lstStyle>
          <a:p>
            <a:pPr lvl="0"/>
            <a:r>
              <a:rPr lang="en-US" dirty="0" smtClean="0"/>
              <a:t>Click to edit Master text styles</a:t>
            </a:r>
          </a:p>
        </p:txBody>
      </p:sp>
      <p:pic>
        <p:nvPicPr>
          <p:cNvPr id="8"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308887" y="848097"/>
            <a:ext cx="2522500" cy="58901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1046911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60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par>
                                <p:cTn id="8" presetID="31" presetClass="entr" presetSubtype="0" fill="hold" grpId="0" nodeType="withEffect">
                                  <p:stCondLst>
                                    <p:cond delay="0"/>
                                  </p:stCondLst>
                                  <p:childTnLst>
                                    <p:set>
                                      <p:cBhvr>
                                        <p:cTn id="9" dur="1" fill="hold">
                                          <p:stCondLst>
                                            <p:cond delay="0"/>
                                          </p:stCondLst>
                                        </p:cTn>
                                        <p:tgtEl>
                                          <p:spTgt spid="55"/>
                                        </p:tgtEl>
                                        <p:attrNameLst>
                                          <p:attrName>style.visibility</p:attrName>
                                        </p:attrNameLst>
                                      </p:cBhvr>
                                      <p:to>
                                        <p:strVal val="visible"/>
                                      </p:to>
                                    </p:set>
                                    <p:anim calcmode="lin" valueType="num">
                                      <p:cBhvr>
                                        <p:cTn id="10" dur="700" fill="hold"/>
                                        <p:tgtEl>
                                          <p:spTgt spid="55"/>
                                        </p:tgtEl>
                                        <p:attrNameLst>
                                          <p:attrName>ppt_w</p:attrName>
                                        </p:attrNameLst>
                                      </p:cBhvr>
                                      <p:tavLst>
                                        <p:tav tm="0">
                                          <p:val>
                                            <p:fltVal val="0"/>
                                          </p:val>
                                        </p:tav>
                                        <p:tav tm="100000">
                                          <p:val>
                                            <p:strVal val="#ppt_w"/>
                                          </p:val>
                                        </p:tav>
                                      </p:tavLst>
                                    </p:anim>
                                    <p:anim calcmode="lin" valueType="num">
                                      <p:cBhvr>
                                        <p:cTn id="11" dur="700" fill="hold"/>
                                        <p:tgtEl>
                                          <p:spTgt spid="55"/>
                                        </p:tgtEl>
                                        <p:attrNameLst>
                                          <p:attrName>ppt_h</p:attrName>
                                        </p:attrNameLst>
                                      </p:cBhvr>
                                      <p:tavLst>
                                        <p:tav tm="0">
                                          <p:val>
                                            <p:fltVal val="0"/>
                                          </p:val>
                                        </p:tav>
                                        <p:tav tm="100000">
                                          <p:val>
                                            <p:strVal val="#ppt_h"/>
                                          </p:val>
                                        </p:tav>
                                      </p:tavLst>
                                    </p:anim>
                                    <p:anim calcmode="lin" valueType="num">
                                      <p:cBhvr>
                                        <p:cTn id="12" dur="700" fill="hold"/>
                                        <p:tgtEl>
                                          <p:spTgt spid="55"/>
                                        </p:tgtEl>
                                        <p:attrNameLst>
                                          <p:attrName>style.rotation</p:attrName>
                                        </p:attrNameLst>
                                      </p:cBhvr>
                                      <p:tavLst>
                                        <p:tav tm="0">
                                          <p:val>
                                            <p:fltVal val="90"/>
                                          </p:val>
                                        </p:tav>
                                        <p:tav tm="100000">
                                          <p:val>
                                            <p:fltVal val="0"/>
                                          </p:val>
                                        </p:tav>
                                      </p:tavLst>
                                    </p:anim>
                                    <p:animEffect transition="in" filter="fade">
                                      <p:cBhvr>
                                        <p:cTn id="13" dur="700"/>
                                        <p:tgtEl>
                                          <p:spTgt spid="55"/>
                                        </p:tgtEl>
                                      </p:cBhvr>
                                    </p:animEffect>
                                  </p:childTnLst>
                                </p:cTn>
                              </p:par>
                              <p:par>
                                <p:cTn id="14" presetID="2" presetClass="entr" presetSubtype="8" fill="hold" nodeType="withEffect">
                                  <p:stCondLst>
                                    <p:cond delay="0"/>
                                  </p:stCondLst>
                                  <p:childTnLst>
                                    <p:set>
                                      <p:cBhvr>
                                        <p:cTn id="15" dur="1" fill="hold">
                                          <p:stCondLst>
                                            <p:cond delay="0"/>
                                          </p:stCondLst>
                                        </p:cTn>
                                        <p:tgtEl>
                                          <p:spTgt spid="57"/>
                                        </p:tgtEl>
                                        <p:attrNameLst>
                                          <p:attrName>style.visibility</p:attrName>
                                        </p:attrNameLst>
                                      </p:cBhvr>
                                      <p:to>
                                        <p:strVal val="visible"/>
                                      </p:to>
                                    </p:set>
                                    <p:anim calcmode="lin" valueType="num">
                                      <p:cBhvr additive="base">
                                        <p:cTn id="16" dur="500" fill="hold"/>
                                        <p:tgtEl>
                                          <p:spTgt spid="57"/>
                                        </p:tgtEl>
                                        <p:attrNameLst>
                                          <p:attrName>ppt_x</p:attrName>
                                        </p:attrNameLst>
                                      </p:cBhvr>
                                      <p:tavLst>
                                        <p:tav tm="0">
                                          <p:val>
                                            <p:strVal val="0-#ppt_w/2"/>
                                          </p:val>
                                        </p:tav>
                                        <p:tav tm="100000">
                                          <p:val>
                                            <p:strVal val="#ppt_x"/>
                                          </p:val>
                                        </p:tav>
                                      </p:tavLst>
                                    </p:anim>
                                    <p:anim calcmode="lin" valueType="num">
                                      <p:cBhvr additive="base">
                                        <p:cTn id="17" dur="500" fill="hold"/>
                                        <p:tgtEl>
                                          <p:spTgt spid="57"/>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cBhvr additive="base">
                                        <p:cTn id="20" dur="500" fill="hold"/>
                                        <p:tgtEl>
                                          <p:spTgt spid="58"/>
                                        </p:tgtEl>
                                        <p:attrNameLst>
                                          <p:attrName>ppt_x</p:attrName>
                                        </p:attrNameLst>
                                      </p:cBhvr>
                                      <p:tavLst>
                                        <p:tav tm="0">
                                          <p:val>
                                            <p:strVal val="0-#ppt_w/2"/>
                                          </p:val>
                                        </p:tav>
                                        <p:tav tm="100000">
                                          <p:val>
                                            <p:strVal val="#ppt_x"/>
                                          </p:val>
                                        </p:tav>
                                      </p:tavLst>
                                    </p:anim>
                                    <p:anim calcmode="lin" valueType="num">
                                      <p:cBhvr additive="base">
                                        <p:cTn id="21" dur="500" fill="hold"/>
                                        <p:tgtEl>
                                          <p:spTgt spid="58"/>
                                        </p:tgtEl>
                                        <p:attrNameLst>
                                          <p:attrName>ppt_y</p:attrName>
                                        </p:attrNameLst>
                                      </p:cBhvr>
                                      <p:tavLst>
                                        <p:tav tm="0">
                                          <p:val>
                                            <p:strVal val="#ppt_y"/>
                                          </p:val>
                                        </p:tav>
                                        <p:tav tm="100000">
                                          <p:val>
                                            <p:strVal val="#ppt_y"/>
                                          </p:val>
                                        </p:tav>
                                      </p:tavLst>
                                    </p:anim>
                                  </p:childTnLst>
                                </p:cTn>
                              </p:par>
                            </p:childTnLst>
                          </p:cTn>
                        </p:par>
                        <p:par>
                          <p:cTn id="22" fill="hold">
                            <p:stCondLst>
                              <p:cond delay="1100"/>
                            </p:stCondLst>
                            <p:childTnLst>
                              <p:par>
                                <p:cTn id="23" presetID="2" presetClass="entr" presetSubtype="2"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1+#ppt_w/2"/>
                                          </p:val>
                                        </p:tav>
                                        <p:tav tm="100000">
                                          <p:val>
                                            <p:strVal val="#ppt_x"/>
                                          </p:val>
                                        </p:tav>
                                      </p:tavLst>
                                    </p:anim>
                                    <p:anim calcmode="lin" valueType="num">
                                      <p:cBhvr additive="base">
                                        <p:cTn id="26"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Splash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892"/>
            <a:ext cx="12192000" cy="6858000"/>
          </a:xfrm>
          <a:prstGeom prst="rect">
            <a:avLst/>
          </a:prstGeom>
        </p:spPr>
      </p:pic>
      <p:grpSp>
        <p:nvGrpSpPr>
          <p:cNvPr id="22" name="Group 21"/>
          <p:cNvGrpSpPr>
            <a:grpSpLocks noChangeAspect="1"/>
          </p:cNvGrpSpPr>
          <p:nvPr userDrawn="1"/>
        </p:nvGrpSpPr>
        <p:grpSpPr>
          <a:xfrm>
            <a:off x="9901047" y="6189689"/>
            <a:ext cx="1802954" cy="393192"/>
            <a:chOff x="187326" y="5085556"/>
            <a:chExt cx="8393112" cy="1830388"/>
          </a:xfrm>
          <a:solidFill>
            <a:schemeClr val="bg1"/>
          </a:solidFill>
        </p:grpSpPr>
        <p:sp>
          <p:nvSpPr>
            <p:cNvPr id="23" name="Freeform 7"/>
            <p:cNvSpPr>
              <a:spLocks/>
            </p:cNvSpPr>
            <p:nvPr userDrawn="1"/>
          </p:nvSpPr>
          <p:spPr bwMode="auto">
            <a:xfrm>
              <a:off x="3603626" y="5388769"/>
              <a:ext cx="585787" cy="892175"/>
            </a:xfrm>
            <a:custGeom>
              <a:avLst/>
              <a:gdLst>
                <a:gd name="T0" fmla="*/ 0 w 156"/>
                <a:gd name="T1" fmla="*/ 218 h 238"/>
                <a:gd name="T2" fmla="*/ 20 w 156"/>
                <a:gd name="T3" fmla="*/ 238 h 238"/>
                <a:gd name="T4" fmla="*/ 156 w 156"/>
                <a:gd name="T5" fmla="*/ 238 h 238"/>
                <a:gd name="T6" fmla="*/ 126 w 156"/>
                <a:gd name="T7" fmla="*/ 189 h 238"/>
                <a:gd name="T8" fmla="*/ 47 w 156"/>
                <a:gd name="T9" fmla="*/ 189 h 238"/>
                <a:gd name="T10" fmla="*/ 47 w 156"/>
                <a:gd name="T11" fmla="*/ 0 h 238"/>
                <a:gd name="T12" fmla="*/ 0 w 156"/>
                <a:gd name="T13" fmla="*/ 0 h 238"/>
                <a:gd name="T14" fmla="*/ 0 w 156"/>
                <a:gd name="T15" fmla="*/ 218 h 2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6" h="238">
                  <a:moveTo>
                    <a:pt x="0" y="218"/>
                  </a:moveTo>
                  <a:cubicBezTo>
                    <a:pt x="0" y="227"/>
                    <a:pt x="11" y="238"/>
                    <a:pt x="20" y="238"/>
                  </a:cubicBezTo>
                  <a:cubicBezTo>
                    <a:pt x="156" y="238"/>
                    <a:pt x="156" y="238"/>
                    <a:pt x="156" y="238"/>
                  </a:cubicBezTo>
                  <a:cubicBezTo>
                    <a:pt x="126" y="189"/>
                    <a:pt x="126" y="189"/>
                    <a:pt x="126" y="189"/>
                  </a:cubicBezTo>
                  <a:cubicBezTo>
                    <a:pt x="47" y="189"/>
                    <a:pt x="47" y="189"/>
                    <a:pt x="47" y="189"/>
                  </a:cubicBezTo>
                  <a:cubicBezTo>
                    <a:pt x="47" y="0"/>
                    <a:pt x="47" y="0"/>
                    <a:pt x="47" y="0"/>
                  </a:cubicBezTo>
                  <a:cubicBezTo>
                    <a:pt x="0" y="0"/>
                    <a:pt x="0" y="0"/>
                    <a:pt x="0" y="0"/>
                  </a:cubicBezTo>
                  <a:lnTo>
                    <a:pt x="0" y="21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8"/>
            <p:cNvSpPr>
              <a:spLocks noEditPoints="1"/>
            </p:cNvSpPr>
            <p:nvPr userDrawn="1"/>
          </p:nvSpPr>
          <p:spPr bwMode="auto">
            <a:xfrm>
              <a:off x="187326" y="5085556"/>
              <a:ext cx="1541462" cy="1830388"/>
            </a:xfrm>
            <a:custGeom>
              <a:avLst/>
              <a:gdLst>
                <a:gd name="T0" fmla="*/ 411 w 411"/>
                <a:gd name="T1" fmla="*/ 206 h 488"/>
                <a:gd name="T2" fmla="*/ 206 w 411"/>
                <a:gd name="T3" fmla="*/ 0 h 488"/>
                <a:gd name="T4" fmla="*/ 0 w 411"/>
                <a:gd name="T5" fmla="*/ 206 h 488"/>
                <a:gd name="T6" fmla="*/ 206 w 411"/>
                <a:gd name="T7" fmla="*/ 412 h 488"/>
                <a:gd name="T8" fmla="*/ 241 w 411"/>
                <a:gd name="T9" fmla="*/ 408 h 488"/>
                <a:gd name="T10" fmla="*/ 240 w 411"/>
                <a:gd name="T11" fmla="*/ 488 h 488"/>
                <a:gd name="T12" fmla="*/ 298 w 411"/>
                <a:gd name="T13" fmla="*/ 488 h 488"/>
                <a:gd name="T14" fmla="*/ 298 w 411"/>
                <a:gd name="T15" fmla="*/ 389 h 488"/>
                <a:gd name="T16" fmla="*/ 411 w 411"/>
                <a:gd name="T17" fmla="*/ 206 h 488"/>
                <a:gd name="T18" fmla="*/ 298 w 411"/>
                <a:gd name="T19" fmla="*/ 302 h 488"/>
                <a:gd name="T20" fmla="*/ 298 w 411"/>
                <a:gd name="T21" fmla="*/ 236 h 488"/>
                <a:gd name="T22" fmla="*/ 240 w 411"/>
                <a:gd name="T23" fmla="*/ 252 h 488"/>
                <a:gd name="T24" fmla="*/ 241 w 411"/>
                <a:gd name="T25" fmla="*/ 334 h 488"/>
                <a:gd name="T26" fmla="*/ 206 w 411"/>
                <a:gd name="T27" fmla="*/ 339 h 488"/>
                <a:gd name="T28" fmla="*/ 73 w 411"/>
                <a:gd name="T29" fmla="*/ 206 h 488"/>
                <a:gd name="T30" fmla="*/ 206 w 411"/>
                <a:gd name="T31" fmla="*/ 73 h 488"/>
                <a:gd name="T32" fmla="*/ 339 w 411"/>
                <a:gd name="T33" fmla="*/ 206 h 488"/>
                <a:gd name="T34" fmla="*/ 298 w 411"/>
                <a:gd name="T35" fmla="*/ 302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1" h="488">
                  <a:moveTo>
                    <a:pt x="411" y="206"/>
                  </a:moveTo>
                  <a:cubicBezTo>
                    <a:pt x="411" y="92"/>
                    <a:pt x="319" y="0"/>
                    <a:pt x="206" y="0"/>
                  </a:cubicBezTo>
                  <a:cubicBezTo>
                    <a:pt x="92" y="0"/>
                    <a:pt x="0" y="92"/>
                    <a:pt x="0" y="206"/>
                  </a:cubicBezTo>
                  <a:cubicBezTo>
                    <a:pt x="0" y="319"/>
                    <a:pt x="92" y="412"/>
                    <a:pt x="206" y="412"/>
                  </a:cubicBezTo>
                  <a:cubicBezTo>
                    <a:pt x="218" y="412"/>
                    <a:pt x="229" y="410"/>
                    <a:pt x="241" y="408"/>
                  </a:cubicBezTo>
                  <a:cubicBezTo>
                    <a:pt x="240" y="488"/>
                    <a:pt x="240" y="488"/>
                    <a:pt x="240" y="488"/>
                  </a:cubicBezTo>
                  <a:cubicBezTo>
                    <a:pt x="298" y="488"/>
                    <a:pt x="298" y="488"/>
                    <a:pt x="298" y="488"/>
                  </a:cubicBezTo>
                  <a:cubicBezTo>
                    <a:pt x="298" y="389"/>
                    <a:pt x="298" y="389"/>
                    <a:pt x="298" y="389"/>
                  </a:cubicBezTo>
                  <a:cubicBezTo>
                    <a:pt x="365" y="355"/>
                    <a:pt x="411" y="286"/>
                    <a:pt x="411" y="206"/>
                  </a:cubicBezTo>
                  <a:close/>
                  <a:moveTo>
                    <a:pt x="298" y="302"/>
                  </a:moveTo>
                  <a:cubicBezTo>
                    <a:pt x="298" y="236"/>
                    <a:pt x="298" y="236"/>
                    <a:pt x="298" y="236"/>
                  </a:cubicBezTo>
                  <a:cubicBezTo>
                    <a:pt x="240" y="252"/>
                    <a:pt x="240" y="252"/>
                    <a:pt x="240" y="252"/>
                  </a:cubicBezTo>
                  <a:cubicBezTo>
                    <a:pt x="241" y="334"/>
                    <a:pt x="241" y="334"/>
                    <a:pt x="241" y="334"/>
                  </a:cubicBezTo>
                  <a:cubicBezTo>
                    <a:pt x="229" y="337"/>
                    <a:pt x="218" y="339"/>
                    <a:pt x="206" y="339"/>
                  </a:cubicBezTo>
                  <a:cubicBezTo>
                    <a:pt x="132" y="339"/>
                    <a:pt x="73" y="279"/>
                    <a:pt x="73" y="206"/>
                  </a:cubicBezTo>
                  <a:cubicBezTo>
                    <a:pt x="73" y="132"/>
                    <a:pt x="132" y="73"/>
                    <a:pt x="206" y="73"/>
                  </a:cubicBezTo>
                  <a:cubicBezTo>
                    <a:pt x="279" y="73"/>
                    <a:pt x="339" y="132"/>
                    <a:pt x="339" y="206"/>
                  </a:cubicBezTo>
                  <a:cubicBezTo>
                    <a:pt x="339" y="244"/>
                    <a:pt x="323" y="278"/>
                    <a:pt x="298" y="30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9"/>
            <p:cNvSpPr>
              <a:spLocks/>
            </p:cNvSpPr>
            <p:nvPr userDrawn="1"/>
          </p:nvSpPr>
          <p:spPr bwMode="auto">
            <a:xfrm>
              <a:off x="1863726" y="5388769"/>
              <a:ext cx="652462" cy="892175"/>
            </a:xfrm>
            <a:custGeom>
              <a:avLst/>
              <a:gdLst>
                <a:gd name="T0" fmla="*/ 154 w 174"/>
                <a:gd name="T1" fmla="*/ 238 h 238"/>
                <a:gd name="T2" fmla="*/ 20 w 174"/>
                <a:gd name="T3" fmla="*/ 238 h 238"/>
                <a:gd name="T4" fmla="*/ 0 w 174"/>
                <a:gd name="T5" fmla="*/ 218 h 238"/>
                <a:gd name="T6" fmla="*/ 0 w 174"/>
                <a:gd name="T7" fmla="*/ 0 h 238"/>
                <a:gd name="T8" fmla="*/ 46 w 174"/>
                <a:gd name="T9" fmla="*/ 0 h 238"/>
                <a:gd name="T10" fmla="*/ 46 w 174"/>
                <a:gd name="T11" fmla="*/ 189 h 238"/>
                <a:gd name="T12" fmla="*/ 127 w 174"/>
                <a:gd name="T13" fmla="*/ 189 h 238"/>
                <a:gd name="T14" fmla="*/ 127 w 174"/>
                <a:gd name="T15" fmla="*/ 0 h 238"/>
                <a:gd name="T16" fmla="*/ 174 w 174"/>
                <a:gd name="T17" fmla="*/ 0 h 238"/>
                <a:gd name="T18" fmla="*/ 174 w 174"/>
                <a:gd name="T19" fmla="*/ 218 h 238"/>
                <a:gd name="T20" fmla="*/ 154 w 174"/>
                <a:gd name="T21" fmla="*/ 23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4" h="238">
                  <a:moveTo>
                    <a:pt x="154" y="238"/>
                  </a:moveTo>
                  <a:cubicBezTo>
                    <a:pt x="20" y="238"/>
                    <a:pt x="20" y="238"/>
                    <a:pt x="20" y="238"/>
                  </a:cubicBezTo>
                  <a:cubicBezTo>
                    <a:pt x="11" y="238"/>
                    <a:pt x="0" y="228"/>
                    <a:pt x="0" y="218"/>
                  </a:cubicBezTo>
                  <a:cubicBezTo>
                    <a:pt x="0" y="0"/>
                    <a:pt x="0" y="0"/>
                    <a:pt x="0" y="0"/>
                  </a:cubicBezTo>
                  <a:cubicBezTo>
                    <a:pt x="46" y="0"/>
                    <a:pt x="46" y="0"/>
                    <a:pt x="46" y="0"/>
                  </a:cubicBezTo>
                  <a:cubicBezTo>
                    <a:pt x="46" y="189"/>
                    <a:pt x="46" y="189"/>
                    <a:pt x="46" y="189"/>
                  </a:cubicBezTo>
                  <a:cubicBezTo>
                    <a:pt x="127" y="189"/>
                    <a:pt x="127" y="189"/>
                    <a:pt x="127" y="189"/>
                  </a:cubicBezTo>
                  <a:cubicBezTo>
                    <a:pt x="127" y="0"/>
                    <a:pt x="127" y="0"/>
                    <a:pt x="127" y="0"/>
                  </a:cubicBezTo>
                  <a:cubicBezTo>
                    <a:pt x="174" y="0"/>
                    <a:pt x="174" y="0"/>
                    <a:pt x="174" y="0"/>
                  </a:cubicBezTo>
                  <a:cubicBezTo>
                    <a:pt x="174" y="218"/>
                    <a:pt x="174" y="218"/>
                    <a:pt x="174" y="218"/>
                  </a:cubicBezTo>
                  <a:cubicBezTo>
                    <a:pt x="174" y="228"/>
                    <a:pt x="163" y="238"/>
                    <a:pt x="154" y="23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0"/>
            <p:cNvSpPr>
              <a:spLocks/>
            </p:cNvSpPr>
            <p:nvPr userDrawn="1"/>
          </p:nvSpPr>
          <p:spPr bwMode="auto">
            <a:xfrm>
              <a:off x="4079876" y="5358606"/>
              <a:ext cx="712787" cy="946150"/>
            </a:xfrm>
            <a:custGeom>
              <a:avLst/>
              <a:gdLst>
                <a:gd name="T0" fmla="*/ 190 w 190"/>
                <a:gd name="T1" fmla="*/ 17 h 252"/>
                <a:gd name="T2" fmla="*/ 126 w 190"/>
                <a:gd name="T3" fmla="*/ 0 h 252"/>
                <a:gd name="T4" fmla="*/ 0 w 190"/>
                <a:gd name="T5" fmla="*/ 126 h 252"/>
                <a:gd name="T6" fmla="*/ 126 w 190"/>
                <a:gd name="T7" fmla="*/ 252 h 252"/>
                <a:gd name="T8" fmla="*/ 187 w 190"/>
                <a:gd name="T9" fmla="*/ 237 h 252"/>
                <a:gd name="T10" fmla="*/ 164 w 190"/>
                <a:gd name="T11" fmla="*/ 196 h 252"/>
                <a:gd name="T12" fmla="*/ 126 w 190"/>
                <a:gd name="T13" fmla="*/ 205 h 252"/>
                <a:gd name="T14" fmla="*/ 47 w 190"/>
                <a:gd name="T15" fmla="*/ 126 h 252"/>
                <a:gd name="T16" fmla="*/ 126 w 190"/>
                <a:gd name="T17" fmla="*/ 46 h 252"/>
                <a:gd name="T18" fmla="*/ 167 w 190"/>
                <a:gd name="T19" fmla="*/ 58 h 252"/>
                <a:gd name="T20" fmla="*/ 190 w 190"/>
                <a:gd name="T21" fmla="*/ 17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 h="252">
                  <a:moveTo>
                    <a:pt x="190" y="17"/>
                  </a:moveTo>
                  <a:cubicBezTo>
                    <a:pt x="171" y="6"/>
                    <a:pt x="149" y="0"/>
                    <a:pt x="126" y="0"/>
                  </a:cubicBezTo>
                  <a:cubicBezTo>
                    <a:pt x="57" y="0"/>
                    <a:pt x="0" y="56"/>
                    <a:pt x="0" y="126"/>
                  </a:cubicBezTo>
                  <a:cubicBezTo>
                    <a:pt x="0" y="196"/>
                    <a:pt x="57" y="252"/>
                    <a:pt x="126" y="252"/>
                  </a:cubicBezTo>
                  <a:cubicBezTo>
                    <a:pt x="148" y="252"/>
                    <a:pt x="169" y="246"/>
                    <a:pt x="187" y="237"/>
                  </a:cubicBezTo>
                  <a:cubicBezTo>
                    <a:pt x="164" y="196"/>
                    <a:pt x="164" y="196"/>
                    <a:pt x="164" y="196"/>
                  </a:cubicBezTo>
                  <a:cubicBezTo>
                    <a:pt x="153" y="202"/>
                    <a:pt x="140" y="205"/>
                    <a:pt x="126" y="205"/>
                  </a:cubicBezTo>
                  <a:cubicBezTo>
                    <a:pt x="82" y="205"/>
                    <a:pt x="47" y="170"/>
                    <a:pt x="47" y="126"/>
                  </a:cubicBezTo>
                  <a:cubicBezTo>
                    <a:pt x="47" y="82"/>
                    <a:pt x="82" y="46"/>
                    <a:pt x="126" y="46"/>
                  </a:cubicBezTo>
                  <a:cubicBezTo>
                    <a:pt x="141" y="46"/>
                    <a:pt x="155" y="51"/>
                    <a:pt x="167" y="58"/>
                  </a:cubicBezTo>
                  <a:lnTo>
                    <a:pt x="190" y="1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1"/>
            <p:cNvSpPr>
              <a:spLocks noEditPoints="1"/>
            </p:cNvSpPr>
            <p:nvPr userDrawn="1"/>
          </p:nvSpPr>
          <p:spPr bwMode="auto">
            <a:xfrm>
              <a:off x="4725988" y="5358606"/>
              <a:ext cx="944562" cy="949325"/>
            </a:xfrm>
            <a:custGeom>
              <a:avLst/>
              <a:gdLst>
                <a:gd name="T0" fmla="*/ 126 w 252"/>
                <a:gd name="T1" fmla="*/ 0 h 253"/>
                <a:gd name="T2" fmla="*/ 0 w 252"/>
                <a:gd name="T3" fmla="*/ 127 h 253"/>
                <a:gd name="T4" fmla="*/ 126 w 252"/>
                <a:gd name="T5" fmla="*/ 253 h 253"/>
                <a:gd name="T6" fmla="*/ 252 w 252"/>
                <a:gd name="T7" fmla="*/ 127 h 253"/>
                <a:gd name="T8" fmla="*/ 126 w 252"/>
                <a:gd name="T9" fmla="*/ 0 h 253"/>
                <a:gd name="T10" fmla="*/ 126 w 252"/>
                <a:gd name="T11" fmla="*/ 206 h 253"/>
                <a:gd name="T12" fmla="*/ 47 w 252"/>
                <a:gd name="T13" fmla="*/ 127 h 253"/>
                <a:gd name="T14" fmla="*/ 126 w 252"/>
                <a:gd name="T15" fmla="*/ 47 h 253"/>
                <a:gd name="T16" fmla="*/ 206 w 252"/>
                <a:gd name="T17" fmla="*/ 127 h 253"/>
                <a:gd name="T18" fmla="*/ 126 w 252"/>
                <a:gd name="T19" fmla="*/ 20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253">
                  <a:moveTo>
                    <a:pt x="126" y="0"/>
                  </a:moveTo>
                  <a:cubicBezTo>
                    <a:pt x="56" y="0"/>
                    <a:pt x="0" y="57"/>
                    <a:pt x="0" y="127"/>
                  </a:cubicBezTo>
                  <a:cubicBezTo>
                    <a:pt x="0" y="197"/>
                    <a:pt x="56" y="253"/>
                    <a:pt x="126" y="253"/>
                  </a:cubicBezTo>
                  <a:cubicBezTo>
                    <a:pt x="196" y="253"/>
                    <a:pt x="252" y="196"/>
                    <a:pt x="252" y="127"/>
                  </a:cubicBezTo>
                  <a:cubicBezTo>
                    <a:pt x="252" y="57"/>
                    <a:pt x="196" y="0"/>
                    <a:pt x="126" y="0"/>
                  </a:cubicBezTo>
                  <a:close/>
                  <a:moveTo>
                    <a:pt x="126" y="206"/>
                  </a:moveTo>
                  <a:cubicBezTo>
                    <a:pt x="82" y="206"/>
                    <a:pt x="47" y="171"/>
                    <a:pt x="47" y="127"/>
                  </a:cubicBezTo>
                  <a:cubicBezTo>
                    <a:pt x="47" y="83"/>
                    <a:pt x="82" y="47"/>
                    <a:pt x="126" y="47"/>
                  </a:cubicBezTo>
                  <a:cubicBezTo>
                    <a:pt x="170" y="47"/>
                    <a:pt x="206" y="83"/>
                    <a:pt x="206" y="127"/>
                  </a:cubicBezTo>
                  <a:cubicBezTo>
                    <a:pt x="206" y="170"/>
                    <a:pt x="170" y="206"/>
                    <a:pt x="126" y="20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2"/>
            <p:cNvSpPr>
              <a:spLocks noEditPoints="1"/>
            </p:cNvSpPr>
            <p:nvPr userDrawn="1"/>
          </p:nvSpPr>
          <p:spPr bwMode="auto">
            <a:xfrm>
              <a:off x="2584451" y="5393531"/>
              <a:ext cx="952500" cy="884238"/>
            </a:xfrm>
            <a:custGeom>
              <a:avLst/>
              <a:gdLst>
                <a:gd name="T0" fmla="*/ 354 w 600"/>
                <a:gd name="T1" fmla="*/ 0 h 557"/>
                <a:gd name="T2" fmla="*/ 245 w 600"/>
                <a:gd name="T3" fmla="*/ 0 h 557"/>
                <a:gd name="T4" fmla="*/ 0 w 600"/>
                <a:gd name="T5" fmla="*/ 557 h 557"/>
                <a:gd name="T6" fmla="*/ 115 w 600"/>
                <a:gd name="T7" fmla="*/ 557 h 557"/>
                <a:gd name="T8" fmla="*/ 174 w 600"/>
                <a:gd name="T9" fmla="*/ 434 h 557"/>
                <a:gd name="T10" fmla="*/ 430 w 600"/>
                <a:gd name="T11" fmla="*/ 434 h 557"/>
                <a:gd name="T12" fmla="*/ 434 w 600"/>
                <a:gd name="T13" fmla="*/ 446 h 557"/>
                <a:gd name="T14" fmla="*/ 484 w 600"/>
                <a:gd name="T15" fmla="*/ 557 h 557"/>
                <a:gd name="T16" fmla="*/ 600 w 600"/>
                <a:gd name="T17" fmla="*/ 557 h 557"/>
                <a:gd name="T18" fmla="*/ 354 w 600"/>
                <a:gd name="T19" fmla="*/ 0 h 557"/>
                <a:gd name="T20" fmla="*/ 210 w 600"/>
                <a:gd name="T21" fmla="*/ 342 h 557"/>
                <a:gd name="T22" fmla="*/ 300 w 600"/>
                <a:gd name="T23" fmla="*/ 141 h 557"/>
                <a:gd name="T24" fmla="*/ 389 w 600"/>
                <a:gd name="T25" fmla="*/ 342 h 557"/>
                <a:gd name="T26" fmla="*/ 210 w 600"/>
                <a:gd name="T27" fmla="*/ 342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0" h="557">
                  <a:moveTo>
                    <a:pt x="354" y="0"/>
                  </a:moveTo>
                  <a:lnTo>
                    <a:pt x="245" y="0"/>
                  </a:lnTo>
                  <a:lnTo>
                    <a:pt x="0" y="557"/>
                  </a:lnTo>
                  <a:lnTo>
                    <a:pt x="115" y="557"/>
                  </a:lnTo>
                  <a:lnTo>
                    <a:pt x="174" y="434"/>
                  </a:lnTo>
                  <a:lnTo>
                    <a:pt x="430" y="434"/>
                  </a:lnTo>
                  <a:lnTo>
                    <a:pt x="434" y="446"/>
                  </a:lnTo>
                  <a:lnTo>
                    <a:pt x="484" y="557"/>
                  </a:lnTo>
                  <a:lnTo>
                    <a:pt x="600" y="557"/>
                  </a:lnTo>
                  <a:lnTo>
                    <a:pt x="354" y="0"/>
                  </a:lnTo>
                  <a:close/>
                  <a:moveTo>
                    <a:pt x="210" y="342"/>
                  </a:moveTo>
                  <a:lnTo>
                    <a:pt x="300" y="141"/>
                  </a:lnTo>
                  <a:lnTo>
                    <a:pt x="389" y="342"/>
                  </a:lnTo>
                  <a:lnTo>
                    <a:pt x="210" y="34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9" name="Freeform 13"/>
            <p:cNvSpPr>
              <a:spLocks/>
            </p:cNvSpPr>
            <p:nvPr userDrawn="1"/>
          </p:nvSpPr>
          <p:spPr bwMode="auto">
            <a:xfrm>
              <a:off x="5599113" y="5382419"/>
              <a:ext cx="2932112" cy="966788"/>
            </a:xfrm>
            <a:custGeom>
              <a:avLst/>
              <a:gdLst>
                <a:gd name="T0" fmla="*/ 770 w 782"/>
                <a:gd name="T1" fmla="*/ 211 h 258"/>
                <a:gd name="T2" fmla="*/ 685 w 782"/>
                <a:gd name="T3" fmla="*/ 14 h 258"/>
                <a:gd name="T4" fmla="*/ 658 w 782"/>
                <a:gd name="T5" fmla="*/ 0 h 258"/>
                <a:gd name="T6" fmla="*/ 632 w 782"/>
                <a:gd name="T7" fmla="*/ 14 h 258"/>
                <a:gd name="T8" fmla="*/ 569 w 782"/>
                <a:gd name="T9" fmla="*/ 158 h 258"/>
                <a:gd name="T10" fmla="*/ 506 w 782"/>
                <a:gd name="T11" fmla="*/ 14 h 258"/>
                <a:gd name="T12" fmla="*/ 480 w 782"/>
                <a:gd name="T13" fmla="*/ 0 h 258"/>
                <a:gd name="T14" fmla="*/ 454 w 782"/>
                <a:gd name="T15" fmla="*/ 14 h 258"/>
                <a:gd name="T16" fmla="*/ 391 w 782"/>
                <a:gd name="T17" fmla="*/ 159 h 258"/>
                <a:gd name="T18" fmla="*/ 328 w 782"/>
                <a:gd name="T19" fmla="*/ 14 h 258"/>
                <a:gd name="T20" fmla="*/ 302 w 782"/>
                <a:gd name="T21" fmla="*/ 0 h 258"/>
                <a:gd name="T22" fmla="*/ 276 w 782"/>
                <a:gd name="T23" fmla="*/ 14 h 258"/>
                <a:gd name="T24" fmla="*/ 213 w 782"/>
                <a:gd name="T25" fmla="*/ 158 h 258"/>
                <a:gd name="T26" fmla="*/ 150 w 782"/>
                <a:gd name="T27" fmla="*/ 14 h 258"/>
                <a:gd name="T28" fmla="*/ 124 w 782"/>
                <a:gd name="T29" fmla="*/ 0 h 258"/>
                <a:gd name="T30" fmla="*/ 97 w 782"/>
                <a:gd name="T31" fmla="*/ 14 h 258"/>
                <a:gd name="T32" fmla="*/ 12 w 782"/>
                <a:gd name="T33" fmla="*/ 211 h 258"/>
                <a:gd name="T34" fmla="*/ 56 w 782"/>
                <a:gd name="T35" fmla="*/ 233 h 258"/>
                <a:gd name="T36" fmla="*/ 124 w 782"/>
                <a:gd name="T37" fmla="*/ 76 h 258"/>
                <a:gd name="T38" fmla="*/ 191 w 782"/>
                <a:gd name="T39" fmla="*/ 233 h 258"/>
                <a:gd name="T40" fmla="*/ 235 w 782"/>
                <a:gd name="T41" fmla="*/ 233 h 258"/>
                <a:gd name="T42" fmla="*/ 302 w 782"/>
                <a:gd name="T43" fmla="*/ 76 h 258"/>
                <a:gd name="T44" fmla="*/ 369 w 782"/>
                <a:gd name="T45" fmla="*/ 233 h 258"/>
                <a:gd name="T46" fmla="*/ 388 w 782"/>
                <a:gd name="T47" fmla="*/ 245 h 258"/>
                <a:gd name="T48" fmla="*/ 391 w 782"/>
                <a:gd name="T49" fmla="*/ 245 h 258"/>
                <a:gd name="T50" fmla="*/ 394 w 782"/>
                <a:gd name="T51" fmla="*/ 245 h 258"/>
                <a:gd name="T52" fmla="*/ 413 w 782"/>
                <a:gd name="T53" fmla="*/ 233 h 258"/>
                <a:gd name="T54" fmla="*/ 480 w 782"/>
                <a:gd name="T55" fmla="*/ 76 h 258"/>
                <a:gd name="T56" fmla="*/ 547 w 782"/>
                <a:gd name="T57" fmla="*/ 233 h 258"/>
                <a:gd name="T58" fmla="*/ 591 w 782"/>
                <a:gd name="T59" fmla="*/ 233 h 258"/>
                <a:gd name="T60" fmla="*/ 658 w 782"/>
                <a:gd name="T61" fmla="*/ 76 h 258"/>
                <a:gd name="T62" fmla="*/ 726 w 782"/>
                <a:gd name="T63" fmla="*/ 233 h 258"/>
                <a:gd name="T64" fmla="*/ 770 w 782"/>
                <a:gd name="T65" fmla="*/ 21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2" h="258">
                  <a:moveTo>
                    <a:pt x="770" y="211"/>
                  </a:moveTo>
                  <a:cubicBezTo>
                    <a:pt x="685" y="14"/>
                    <a:pt x="685" y="14"/>
                    <a:pt x="685" y="14"/>
                  </a:cubicBezTo>
                  <a:cubicBezTo>
                    <a:pt x="680" y="4"/>
                    <a:pt x="671" y="0"/>
                    <a:pt x="658" y="0"/>
                  </a:cubicBezTo>
                  <a:cubicBezTo>
                    <a:pt x="646" y="0"/>
                    <a:pt x="637" y="4"/>
                    <a:pt x="632" y="14"/>
                  </a:cubicBezTo>
                  <a:cubicBezTo>
                    <a:pt x="569" y="158"/>
                    <a:pt x="569" y="158"/>
                    <a:pt x="569" y="158"/>
                  </a:cubicBezTo>
                  <a:cubicBezTo>
                    <a:pt x="506" y="14"/>
                    <a:pt x="506" y="14"/>
                    <a:pt x="506" y="14"/>
                  </a:cubicBezTo>
                  <a:cubicBezTo>
                    <a:pt x="501" y="4"/>
                    <a:pt x="493" y="0"/>
                    <a:pt x="480" y="0"/>
                  </a:cubicBezTo>
                  <a:cubicBezTo>
                    <a:pt x="468" y="0"/>
                    <a:pt x="459" y="4"/>
                    <a:pt x="454" y="14"/>
                  </a:cubicBezTo>
                  <a:cubicBezTo>
                    <a:pt x="391" y="159"/>
                    <a:pt x="391" y="159"/>
                    <a:pt x="391" y="159"/>
                  </a:cubicBezTo>
                  <a:cubicBezTo>
                    <a:pt x="328" y="14"/>
                    <a:pt x="328" y="14"/>
                    <a:pt x="328" y="14"/>
                  </a:cubicBezTo>
                  <a:cubicBezTo>
                    <a:pt x="323" y="4"/>
                    <a:pt x="314" y="0"/>
                    <a:pt x="302" y="0"/>
                  </a:cubicBezTo>
                  <a:cubicBezTo>
                    <a:pt x="289" y="0"/>
                    <a:pt x="281" y="4"/>
                    <a:pt x="276" y="14"/>
                  </a:cubicBezTo>
                  <a:cubicBezTo>
                    <a:pt x="213" y="158"/>
                    <a:pt x="213" y="158"/>
                    <a:pt x="213" y="158"/>
                  </a:cubicBezTo>
                  <a:cubicBezTo>
                    <a:pt x="150" y="14"/>
                    <a:pt x="150" y="14"/>
                    <a:pt x="150" y="14"/>
                  </a:cubicBezTo>
                  <a:cubicBezTo>
                    <a:pt x="145" y="4"/>
                    <a:pt x="136" y="0"/>
                    <a:pt x="124" y="0"/>
                  </a:cubicBezTo>
                  <a:cubicBezTo>
                    <a:pt x="111" y="0"/>
                    <a:pt x="102" y="4"/>
                    <a:pt x="97" y="14"/>
                  </a:cubicBezTo>
                  <a:cubicBezTo>
                    <a:pt x="12" y="211"/>
                    <a:pt x="12" y="211"/>
                    <a:pt x="12" y="211"/>
                  </a:cubicBezTo>
                  <a:cubicBezTo>
                    <a:pt x="0" y="242"/>
                    <a:pt x="42" y="258"/>
                    <a:pt x="56" y="233"/>
                  </a:cubicBezTo>
                  <a:cubicBezTo>
                    <a:pt x="124" y="76"/>
                    <a:pt x="124" y="76"/>
                    <a:pt x="124" y="76"/>
                  </a:cubicBezTo>
                  <a:cubicBezTo>
                    <a:pt x="191" y="233"/>
                    <a:pt x="191" y="233"/>
                    <a:pt x="191" y="233"/>
                  </a:cubicBezTo>
                  <a:cubicBezTo>
                    <a:pt x="200" y="249"/>
                    <a:pt x="227" y="248"/>
                    <a:pt x="235" y="233"/>
                  </a:cubicBezTo>
                  <a:cubicBezTo>
                    <a:pt x="302" y="76"/>
                    <a:pt x="302" y="76"/>
                    <a:pt x="302" y="76"/>
                  </a:cubicBezTo>
                  <a:cubicBezTo>
                    <a:pt x="369" y="233"/>
                    <a:pt x="369" y="233"/>
                    <a:pt x="369" y="233"/>
                  </a:cubicBezTo>
                  <a:cubicBezTo>
                    <a:pt x="373" y="241"/>
                    <a:pt x="381" y="244"/>
                    <a:pt x="388" y="245"/>
                  </a:cubicBezTo>
                  <a:cubicBezTo>
                    <a:pt x="389" y="245"/>
                    <a:pt x="390" y="245"/>
                    <a:pt x="391" y="245"/>
                  </a:cubicBezTo>
                  <a:cubicBezTo>
                    <a:pt x="392" y="245"/>
                    <a:pt x="393" y="245"/>
                    <a:pt x="394" y="245"/>
                  </a:cubicBezTo>
                  <a:cubicBezTo>
                    <a:pt x="401" y="244"/>
                    <a:pt x="409" y="241"/>
                    <a:pt x="413" y="233"/>
                  </a:cubicBezTo>
                  <a:cubicBezTo>
                    <a:pt x="480" y="76"/>
                    <a:pt x="480" y="76"/>
                    <a:pt x="480" y="76"/>
                  </a:cubicBezTo>
                  <a:cubicBezTo>
                    <a:pt x="547" y="233"/>
                    <a:pt x="547" y="233"/>
                    <a:pt x="547" y="233"/>
                  </a:cubicBezTo>
                  <a:cubicBezTo>
                    <a:pt x="555" y="248"/>
                    <a:pt x="582" y="249"/>
                    <a:pt x="591" y="233"/>
                  </a:cubicBezTo>
                  <a:cubicBezTo>
                    <a:pt x="658" y="76"/>
                    <a:pt x="658" y="76"/>
                    <a:pt x="658" y="76"/>
                  </a:cubicBezTo>
                  <a:cubicBezTo>
                    <a:pt x="726" y="233"/>
                    <a:pt x="726" y="233"/>
                    <a:pt x="726" y="233"/>
                  </a:cubicBezTo>
                  <a:cubicBezTo>
                    <a:pt x="740" y="258"/>
                    <a:pt x="782" y="242"/>
                    <a:pt x="770" y="21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0" name="Freeform 14"/>
            <p:cNvSpPr>
              <a:spLocks noEditPoints="1"/>
            </p:cNvSpPr>
            <p:nvPr userDrawn="1"/>
          </p:nvSpPr>
          <p:spPr bwMode="auto">
            <a:xfrm>
              <a:off x="8370888" y="5396706"/>
              <a:ext cx="209550" cy="206375"/>
            </a:xfrm>
            <a:custGeom>
              <a:avLst/>
              <a:gdLst>
                <a:gd name="T0" fmla="*/ 29 w 56"/>
                <a:gd name="T1" fmla="*/ 0 h 55"/>
                <a:gd name="T2" fmla="*/ 0 w 56"/>
                <a:gd name="T3" fmla="*/ 28 h 55"/>
                <a:gd name="T4" fmla="*/ 29 w 56"/>
                <a:gd name="T5" fmla="*/ 55 h 55"/>
                <a:gd name="T6" fmla="*/ 56 w 56"/>
                <a:gd name="T7" fmla="*/ 28 h 55"/>
                <a:gd name="T8" fmla="*/ 29 w 56"/>
                <a:gd name="T9" fmla="*/ 0 h 55"/>
                <a:gd name="T10" fmla="*/ 29 w 56"/>
                <a:gd name="T11" fmla="*/ 51 h 55"/>
                <a:gd name="T12" fmla="*/ 6 w 56"/>
                <a:gd name="T13" fmla="*/ 28 h 55"/>
                <a:gd name="T14" fmla="*/ 29 w 56"/>
                <a:gd name="T15" fmla="*/ 5 h 55"/>
                <a:gd name="T16" fmla="*/ 51 w 56"/>
                <a:gd name="T17" fmla="*/ 28 h 55"/>
                <a:gd name="T18" fmla="*/ 29 w 56"/>
                <a:gd name="T19" fmla="*/ 51 h 55"/>
                <a:gd name="T20" fmla="*/ 41 w 56"/>
                <a:gd name="T21" fmla="*/ 21 h 55"/>
                <a:gd name="T22" fmla="*/ 30 w 56"/>
                <a:gd name="T23" fmla="*/ 12 h 55"/>
                <a:gd name="T24" fmla="*/ 18 w 56"/>
                <a:gd name="T25" fmla="*/ 12 h 55"/>
                <a:gd name="T26" fmla="*/ 18 w 56"/>
                <a:gd name="T27" fmla="*/ 44 h 55"/>
                <a:gd name="T28" fmla="*/ 23 w 56"/>
                <a:gd name="T29" fmla="*/ 44 h 55"/>
                <a:gd name="T30" fmla="*/ 23 w 56"/>
                <a:gd name="T31" fmla="*/ 30 h 55"/>
                <a:gd name="T32" fmla="*/ 28 w 56"/>
                <a:gd name="T33" fmla="*/ 30 h 55"/>
                <a:gd name="T34" fmla="*/ 37 w 56"/>
                <a:gd name="T35" fmla="*/ 44 h 55"/>
                <a:gd name="T36" fmla="*/ 42 w 56"/>
                <a:gd name="T37" fmla="*/ 44 h 55"/>
                <a:gd name="T38" fmla="*/ 33 w 56"/>
                <a:gd name="T39" fmla="*/ 30 h 55"/>
                <a:gd name="T40" fmla="*/ 41 w 56"/>
                <a:gd name="T41" fmla="*/ 21 h 55"/>
                <a:gd name="T42" fmla="*/ 23 w 56"/>
                <a:gd name="T43" fmla="*/ 26 h 55"/>
                <a:gd name="T44" fmla="*/ 23 w 56"/>
                <a:gd name="T45" fmla="*/ 16 h 55"/>
                <a:gd name="T46" fmla="*/ 29 w 56"/>
                <a:gd name="T47" fmla="*/ 16 h 55"/>
                <a:gd name="T48" fmla="*/ 36 w 56"/>
                <a:gd name="T49" fmla="*/ 21 h 55"/>
                <a:gd name="T50" fmla="*/ 28 w 56"/>
                <a:gd name="T51" fmla="*/ 26 h 55"/>
                <a:gd name="T52" fmla="*/ 23 w 56"/>
                <a:gd name="T53" fmla="*/ 2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55">
                  <a:moveTo>
                    <a:pt x="29" y="0"/>
                  </a:moveTo>
                  <a:cubicBezTo>
                    <a:pt x="13" y="0"/>
                    <a:pt x="0" y="12"/>
                    <a:pt x="0" y="28"/>
                  </a:cubicBezTo>
                  <a:cubicBezTo>
                    <a:pt x="0" y="44"/>
                    <a:pt x="13" y="55"/>
                    <a:pt x="29" y="55"/>
                  </a:cubicBezTo>
                  <a:cubicBezTo>
                    <a:pt x="44" y="55"/>
                    <a:pt x="56" y="44"/>
                    <a:pt x="56" y="28"/>
                  </a:cubicBezTo>
                  <a:cubicBezTo>
                    <a:pt x="56" y="12"/>
                    <a:pt x="44" y="0"/>
                    <a:pt x="29" y="0"/>
                  </a:cubicBezTo>
                  <a:close/>
                  <a:moveTo>
                    <a:pt x="29" y="51"/>
                  </a:moveTo>
                  <a:cubicBezTo>
                    <a:pt x="16" y="51"/>
                    <a:pt x="6" y="41"/>
                    <a:pt x="6" y="28"/>
                  </a:cubicBezTo>
                  <a:cubicBezTo>
                    <a:pt x="6" y="15"/>
                    <a:pt x="16" y="5"/>
                    <a:pt x="29" y="5"/>
                  </a:cubicBezTo>
                  <a:cubicBezTo>
                    <a:pt x="41" y="5"/>
                    <a:pt x="51" y="15"/>
                    <a:pt x="51" y="28"/>
                  </a:cubicBezTo>
                  <a:cubicBezTo>
                    <a:pt x="51" y="41"/>
                    <a:pt x="41" y="51"/>
                    <a:pt x="29" y="51"/>
                  </a:cubicBezTo>
                  <a:close/>
                  <a:moveTo>
                    <a:pt x="41" y="21"/>
                  </a:moveTo>
                  <a:cubicBezTo>
                    <a:pt x="41" y="15"/>
                    <a:pt x="38" y="12"/>
                    <a:pt x="30" y="12"/>
                  </a:cubicBezTo>
                  <a:cubicBezTo>
                    <a:pt x="18" y="12"/>
                    <a:pt x="18" y="12"/>
                    <a:pt x="18" y="12"/>
                  </a:cubicBezTo>
                  <a:cubicBezTo>
                    <a:pt x="18" y="44"/>
                    <a:pt x="18" y="44"/>
                    <a:pt x="18" y="44"/>
                  </a:cubicBezTo>
                  <a:cubicBezTo>
                    <a:pt x="23" y="44"/>
                    <a:pt x="23" y="44"/>
                    <a:pt x="23" y="44"/>
                  </a:cubicBezTo>
                  <a:cubicBezTo>
                    <a:pt x="23" y="30"/>
                    <a:pt x="23" y="30"/>
                    <a:pt x="23" y="30"/>
                  </a:cubicBezTo>
                  <a:cubicBezTo>
                    <a:pt x="28" y="30"/>
                    <a:pt x="28" y="30"/>
                    <a:pt x="28" y="30"/>
                  </a:cubicBezTo>
                  <a:cubicBezTo>
                    <a:pt x="37" y="44"/>
                    <a:pt x="37" y="44"/>
                    <a:pt x="37" y="44"/>
                  </a:cubicBezTo>
                  <a:cubicBezTo>
                    <a:pt x="42" y="44"/>
                    <a:pt x="42" y="44"/>
                    <a:pt x="42" y="44"/>
                  </a:cubicBezTo>
                  <a:cubicBezTo>
                    <a:pt x="33" y="30"/>
                    <a:pt x="33" y="30"/>
                    <a:pt x="33" y="30"/>
                  </a:cubicBezTo>
                  <a:cubicBezTo>
                    <a:pt x="38" y="29"/>
                    <a:pt x="41" y="27"/>
                    <a:pt x="41" y="21"/>
                  </a:cubicBezTo>
                  <a:close/>
                  <a:moveTo>
                    <a:pt x="23" y="26"/>
                  </a:moveTo>
                  <a:cubicBezTo>
                    <a:pt x="23" y="16"/>
                    <a:pt x="23" y="16"/>
                    <a:pt x="23" y="16"/>
                  </a:cubicBezTo>
                  <a:cubicBezTo>
                    <a:pt x="29" y="16"/>
                    <a:pt x="29" y="16"/>
                    <a:pt x="29" y="16"/>
                  </a:cubicBezTo>
                  <a:cubicBezTo>
                    <a:pt x="33" y="16"/>
                    <a:pt x="36" y="17"/>
                    <a:pt x="36" y="21"/>
                  </a:cubicBezTo>
                  <a:cubicBezTo>
                    <a:pt x="36" y="26"/>
                    <a:pt x="33" y="26"/>
                    <a:pt x="28" y="26"/>
                  </a:cubicBezTo>
                  <a:lnTo>
                    <a:pt x="23" y="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10814104"/>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Gradient segue">
    <p:spTree>
      <p:nvGrpSpPr>
        <p:cNvPr id="1" name=""/>
        <p:cNvGrpSpPr/>
        <p:nvPr/>
      </p:nvGrpSpPr>
      <p:grpSpPr>
        <a:xfrm>
          <a:off x="0" y="0"/>
          <a:ext cx="0" cy="0"/>
          <a:chOff x="0" y="0"/>
          <a:chExt cx="0" cy="0"/>
        </a:xfrm>
      </p:grpSpPr>
      <p:sp>
        <p:nvSpPr>
          <p:cNvPr id="39" name="Title 1"/>
          <p:cNvSpPr>
            <a:spLocks noGrp="1"/>
          </p:cNvSpPr>
          <p:nvPr>
            <p:ph type="ctrTitle" hasCustomPrompt="1"/>
          </p:nvPr>
        </p:nvSpPr>
        <p:spPr bwMode="black">
          <a:xfrm>
            <a:off x="308886" y="2676487"/>
            <a:ext cx="5645277" cy="1505027"/>
          </a:xfrm>
        </p:spPr>
        <p:txBody>
          <a:bodyPr/>
          <a:lstStyle>
            <a:lvl1pPr marL="0" algn="l" defTabSz="914400" rtl="0" eaLnBrk="1" latinLnBrk="0" hangingPunct="1">
              <a:lnSpc>
                <a:spcPct val="85000"/>
              </a:lnSpc>
              <a:spcBef>
                <a:spcPct val="0"/>
              </a:spcBef>
              <a:buNone/>
              <a:defRPr lang="en-US" sz="5400" kern="1200" baseline="0" dirty="0">
                <a:solidFill>
                  <a:srgbClr val="FFFFFF"/>
                </a:solidFill>
                <a:latin typeface="Qualcomm Office Bold" pitchFamily="34" charset="0"/>
                <a:ea typeface="+mj-ea"/>
                <a:cs typeface="Arial" pitchFamily="34" charset="0"/>
              </a:defRPr>
            </a:lvl1pPr>
          </a:lstStyle>
          <a:p>
            <a:r>
              <a:rPr lang="en-US" dirty="0" smtClean="0"/>
              <a:t>Click to edit segue slide</a:t>
            </a:r>
            <a:endParaRPr lang="en-US" dirty="0"/>
          </a:p>
        </p:txBody>
      </p:sp>
      <p:sp>
        <p:nvSpPr>
          <p:cNvPr id="4" name="AutoShape 4"/>
          <p:cNvSpPr>
            <a:spLocks noChangeAspect="1" noChangeArrowheads="1" noTextEdit="1"/>
          </p:cNvSpPr>
          <p:nvPr userDrawn="1"/>
        </p:nvSpPr>
        <p:spPr bwMode="auto">
          <a:xfrm>
            <a:off x="8977421" y="508000"/>
            <a:ext cx="2867534" cy="2143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Qualcomm Office Regular" pitchFamily="34" charset="0"/>
            </a:endParaRPr>
          </a:p>
        </p:txBody>
      </p:sp>
      <p:pic>
        <p:nvPicPr>
          <p:cNvPr id="16" name="Pictur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08499" y="5966084"/>
            <a:ext cx="2305281" cy="538288"/>
          </a:xfrm>
          <a:prstGeom prst="rect">
            <a:avLst/>
          </a:prstGeom>
        </p:spPr>
      </p:pic>
    </p:spTree>
    <p:extLst>
      <p:ext uri="{BB962C8B-B14F-4D97-AF65-F5344CB8AC3E}">
        <p14:creationId xmlns:p14="http://schemas.microsoft.com/office/powerpoint/2010/main" val="3344416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60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ig statement slide on white">
    <p:spTree>
      <p:nvGrpSpPr>
        <p:cNvPr id="1" name=""/>
        <p:cNvGrpSpPr/>
        <p:nvPr/>
      </p:nvGrpSpPr>
      <p:grpSpPr>
        <a:xfrm>
          <a:off x="0" y="0"/>
          <a:ext cx="0" cy="0"/>
          <a:chOff x="0" y="0"/>
          <a:chExt cx="0" cy="0"/>
        </a:xfrm>
      </p:grpSpPr>
      <p:sp>
        <p:nvSpPr>
          <p:cNvPr id="39" name="Title 1"/>
          <p:cNvSpPr>
            <a:spLocks noGrp="1"/>
          </p:cNvSpPr>
          <p:nvPr>
            <p:ph type="ctrTitle" hasCustomPrompt="1"/>
          </p:nvPr>
        </p:nvSpPr>
        <p:spPr bwMode="black">
          <a:xfrm>
            <a:off x="1562169" y="2886795"/>
            <a:ext cx="9064486" cy="1421928"/>
          </a:xfrm>
        </p:spPr>
        <p:txBody>
          <a:bodyPr anchor="b"/>
          <a:lstStyle>
            <a:lvl1pPr marL="0" algn="ctr" defTabSz="914400" rtl="0" eaLnBrk="1" latinLnBrk="0" hangingPunct="1">
              <a:lnSpc>
                <a:spcPct val="80000"/>
              </a:lnSpc>
              <a:spcBef>
                <a:spcPct val="0"/>
              </a:spcBef>
              <a:buNone/>
              <a:defRPr lang="en-US" sz="5400" kern="1200" baseline="0" dirty="0">
                <a:solidFill>
                  <a:schemeClr val="tx1">
                    <a:lumMod val="65000"/>
                    <a:lumOff val="35000"/>
                  </a:schemeClr>
                </a:solidFill>
                <a:latin typeface="Qualcomm Office Bold" pitchFamily="34" charset="0"/>
                <a:ea typeface="+mj-ea"/>
                <a:cs typeface="Arial" pitchFamily="34" charset="0"/>
              </a:defRPr>
            </a:lvl1pPr>
          </a:lstStyle>
          <a:p>
            <a:r>
              <a:rPr lang="en-US" dirty="0" smtClean="0"/>
              <a:t>Click to edit big statement slide</a:t>
            </a:r>
            <a:endParaRPr lang="en-US" dirty="0"/>
          </a:p>
        </p:txBody>
      </p:sp>
      <p:cxnSp>
        <p:nvCxnSpPr>
          <p:cNvPr id="35" name="Straight Connector 34"/>
          <p:cNvCxnSpPr/>
          <p:nvPr userDrawn="1"/>
        </p:nvCxnSpPr>
        <p:spPr bwMode="black">
          <a:xfrm>
            <a:off x="1562169" y="4569881"/>
            <a:ext cx="9064486" cy="0"/>
          </a:xfrm>
          <a:prstGeom prst="line">
            <a:avLst/>
          </a:prstGeom>
          <a:ln w="12700">
            <a:gradFill flip="none" rotWithShape="1">
              <a:gsLst>
                <a:gs pos="21000">
                  <a:srgbClr val="008D95"/>
                </a:gs>
                <a:gs pos="100000">
                  <a:srgbClr val="FFF56D"/>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85462" y="6083294"/>
            <a:ext cx="1833094" cy="428032"/>
          </a:xfrm>
          <a:prstGeom prst="rect">
            <a:avLst/>
          </a:prstGeom>
        </p:spPr>
      </p:pic>
    </p:spTree>
    <p:extLst>
      <p:ext uri="{BB962C8B-B14F-4D97-AF65-F5344CB8AC3E}">
        <p14:creationId xmlns:p14="http://schemas.microsoft.com/office/powerpoint/2010/main" val="1772106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60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par>
                                <p:cTn id="8" presetID="22" presetClass="entr" presetSubtype="8" fill="hold" nodeType="withEffect">
                                  <p:stCondLst>
                                    <p:cond delay="600"/>
                                  </p:stCondLst>
                                  <p:childTnLst>
                                    <p:set>
                                      <p:cBhvr>
                                        <p:cTn id="9" dur="1" fill="hold">
                                          <p:stCondLst>
                                            <p:cond delay="0"/>
                                          </p:stCondLst>
                                        </p:cTn>
                                        <p:tgtEl>
                                          <p:spTgt spid="35"/>
                                        </p:tgtEl>
                                        <p:attrNameLst>
                                          <p:attrName>style.visibility</p:attrName>
                                        </p:attrNameLst>
                                      </p:cBhvr>
                                      <p:to>
                                        <p:strVal val="visible"/>
                                      </p:to>
                                    </p:set>
                                    <p:animEffect transition="in" filter="wipe(left)">
                                      <p:cBhvr>
                                        <p:cTn id="10"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White Quote Layout">
    <p:spTree>
      <p:nvGrpSpPr>
        <p:cNvPr id="1" name=""/>
        <p:cNvGrpSpPr/>
        <p:nvPr/>
      </p:nvGrpSpPr>
      <p:grpSpPr>
        <a:xfrm>
          <a:off x="0" y="0"/>
          <a:ext cx="0" cy="0"/>
          <a:chOff x="0" y="0"/>
          <a:chExt cx="0" cy="0"/>
        </a:xfrm>
      </p:grpSpPr>
      <p:sp>
        <p:nvSpPr>
          <p:cNvPr id="39" name="Title 1"/>
          <p:cNvSpPr>
            <a:spLocks noGrp="1"/>
          </p:cNvSpPr>
          <p:nvPr>
            <p:ph type="ctrTitle" hasCustomPrompt="1"/>
          </p:nvPr>
        </p:nvSpPr>
        <p:spPr bwMode="black">
          <a:xfrm>
            <a:off x="1478383" y="4245621"/>
            <a:ext cx="9232941" cy="563231"/>
          </a:xfrm>
        </p:spPr>
        <p:txBody>
          <a:bodyPr anchor="b"/>
          <a:lstStyle>
            <a:lvl1pPr marL="117475" indent="-117475" algn="l" defTabSz="914400" rtl="0" eaLnBrk="1" latinLnBrk="0" hangingPunct="1">
              <a:lnSpc>
                <a:spcPct val="85000"/>
              </a:lnSpc>
              <a:spcBef>
                <a:spcPct val="0"/>
              </a:spcBef>
              <a:buNone/>
              <a:defRPr lang="en-US" sz="3600" kern="1200" baseline="0" dirty="0">
                <a:solidFill>
                  <a:schemeClr val="tx1">
                    <a:lumMod val="65000"/>
                    <a:lumOff val="35000"/>
                  </a:schemeClr>
                </a:solidFill>
                <a:latin typeface="Qualcomm Office Light" pitchFamily="34" charset="0"/>
                <a:ea typeface="+mj-ea"/>
                <a:cs typeface="Arial" pitchFamily="34" charset="0"/>
              </a:defRPr>
            </a:lvl1pPr>
          </a:lstStyle>
          <a:p>
            <a:r>
              <a:rPr lang="en-US" dirty="0" smtClean="0"/>
              <a:t>“Click to edit quote slide”</a:t>
            </a:r>
            <a:endParaRPr lang="en-US" dirty="0"/>
          </a:p>
        </p:txBody>
      </p:sp>
      <p:cxnSp>
        <p:nvCxnSpPr>
          <p:cNvPr id="35" name="Straight Connector 34"/>
          <p:cNvCxnSpPr/>
          <p:nvPr userDrawn="1"/>
        </p:nvCxnSpPr>
        <p:spPr bwMode="black">
          <a:xfrm>
            <a:off x="1572155" y="4901708"/>
            <a:ext cx="9064486" cy="0"/>
          </a:xfrm>
          <a:prstGeom prst="line">
            <a:avLst/>
          </a:prstGeom>
          <a:ln w="12700">
            <a:gradFill flip="none" rotWithShape="1">
              <a:gsLst>
                <a:gs pos="45000">
                  <a:srgbClr val="008D95"/>
                </a:gs>
                <a:gs pos="100000">
                  <a:srgbClr val="FFF56D"/>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63" name="Subtitle 2"/>
          <p:cNvSpPr>
            <a:spLocks noGrp="1"/>
          </p:cNvSpPr>
          <p:nvPr userDrawn="1">
            <p:ph type="subTitle" idx="1"/>
          </p:nvPr>
        </p:nvSpPr>
        <p:spPr bwMode="black">
          <a:xfrm>
            <a:off x="1610186" y="5037262"/>
            <a:ext cx="9135433" cy="348813"/>
          </a:xfrm>
          <a:prstGeom prst="rect">
            <a:avLst/>
          </a:prstGeom>
        </p:spPr>
        <p:txBody>
          <a:bodyPr anchor="t"/>
          <a:lstStyle>
            <a:lvl1pPr marL="0" indent="0" algn="l" defTabSz="914400" rtl="0" eaLnBrk="1" latinLnBrk="0" hangingPunct="1">
              <a:lnSpc>
                <a:spcPct val="80000"/>
              </a:lnSpc>
              <a:spcBef>
                <a:spcPct val="0"/>
              </a:spcBef>
              <a:buFontTx/>
              <a:buNone/>
              <a:defRPr lang="en-US" sz="2000" kern="1200" baseline="0" dirty="0">
                <a:solidFill>
                  <a:schemeClr val="accent1"/>
                </a:solidFill>
                <a:latin typeface="Qualcomm Office Regular" pitchFamily="34" charset="0"/>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pic>
        <p:nvPicPr>
          <p:cNvPr id="31" name="Picture 30" descr="QC_Wireless_Reach_icon Pantone 7479.eps"/>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10068444" y="406400"/>
            <a:ext cx="1285759" cy="1313409"/>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985462" y="6083294"/>
            <a:ext cx="1833094" cy="428032"/>
          </a:xfrm>
          <a:prstGeom prst="rect">
            <a:avLst/>
          </a:prstGeom>
        </p:spPr>
      </p:pic>
    </p:spTree>
    <p:extLst>
      <p:ext uri="{BB962C8B-B14F-4D97-AF65-F5344CB8AC3E}">
        <p14:creationId xmlns:p14="http://schemas.microsoft.com/office/powerpoint/2010/main" val="1457751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500"/>
                                        <p:tgtEl>
                                          <p:spTgt spid="3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fade">
                                      <p:cBhvr>
                                        <p:cTn id="10" dur="500"/>
                                        <p:tgtEl>
                                          <p:spTgt spid="3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3"/>
                                        </p:tgtEl>
                                        <p:attrNameLst>
                                          <p:attrName>style.visibility</p:attrName>
                                        </p:attrNameLst>
                                      </p:cBhvr>
                                      <p:to>
                                        <p:strVal val="visible"/>
                                      </p:to>
                                    </p:set>
                                    <p:animEffect transition="in" filter="fade">
                                      <p:cBhvr>
                                        <p:cTn id="13" dur="500"/>
                                        <p:tgtEl>
                                          <p:spTgt spid="63"/>
                                        </p:tgtEl>
                                      </p:cBhvr>
                                    </p:animEffect>
                                  </p:childTnLst>
                                </p:cTn>
                              </p:par>
                              <p:par>
                                <p:cTn id="14" presetID="35" presetClass="entr" presetSubtype="0" fill="hold" nodeType="with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fade">
                                      <p:cBhvr>
                                        <p:cTn id="16" dur="2000"/>
                                        <p:tgtEl>
                                          <p:spTgt spid="31"/>
                                        </p:tgtEl>
                                      </p:cBhvr>
                                    </p:animEffect>
                                    <p:anim calcmode="lin" valueType="num">
                                      <p:cBhvr>
                                        <p:cTn id="17" dur="2000" fill="hold"/>
                                        <p:tgtEl>
                                          <p:spTgt spid="31"/>
                                        </p:tgtEl>
                                        <p:attrNameLst>
                                          <p:attrName>style.rotation</p:attrName>
                                        </p:attrNameLst>
                                      </p:cBhvr>
                                      <p:tavLst>
                                        <p:tav tm="0">
                                          <p:val>
                                            <p:fltVal val="720"/>
                                          </p:val>
                                        </p:tav>
                                        <p:tav tm="100000">
                                          <p:val>
                                            <p:fltVal val="0"/>
                                          </p:val>
                                        </p:tav>
                                      </p:tavLst>
                                    </p:anim>
                                    <p:anim calcmode="lin" valueType="num">
                                      <p:cBhvr>
                                        <p:cTn id="18" dur="2000" fill="hold"/>
                                        <p:tgtEl>
                                          <p:spTgt spid="31"/>
                                        </p:tgtEl>
                                        <p:attrNameLst>
                                          <p:attrName>ppt_h</p:attrName>
                                        </p:attrNameLst>
                                      </p:cBhvr>
                                      <p:tavLst>
                                        <p:tav tm="0">
                                          <p:val>
                                            <p:fltVal val="0"/>
                                          </p:val>
                                        </p:tav>
                                        <p:tav tm="100000">
                                          <p:val>
                                            <p:strVal val="#ppt_h"/>
                                          </p:val>
                                        </p:tav>
                                      </p:tavLst>
                                    </p:anim>
                                    <p:anim calcmode="lin" valueType="num">
                                      <p:cBhvr>
                                        <p:cTn id="19" dur="2000" fill="hold"/>
                                        <p:tgtEl>
                                          <p:spTgt spid="31"/>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63" grpId="0">
        <p:tmplLst>
          <p:tmpl>
            <p:tnLst>
              <p:par>
                <p:cTn presetID="10" presetClass="entr" presetSubtype="0" fill="hold" nodeType="withEffect">
                  <p:stCondLst>
                    <p:cond delay="0"/>
                  </p:stCondLst>
                  <p:childTnLst>
                    <p:set>
                      <p:cBhvr>
                        <p:cTn dur="1" fill="hold">
                          <p:stCondLst>
                            <p:cond delay="0"/>
                          </p:stCondLst>
                        </p:cTn>
                        <p:tgtEl>
                          <p:spTgt spid="63"/>
                        </p:tgtEl>
                        <p:attrNameLst>
                          <p:attrName>style.visibility</p:attrName>
                        </p:attrNameLst>
                      </p:cBhvr>
                      <p:to>
                        <p:strVal val="visible"/>
                      </p:to>
                    </p:set>
                    <p:animEffect transition="in" filter="fade">
                      <p:cBhvr>
                        <p:cTn dur="500"/>
                        <p:tgtEl>
                          <p:spTgt spid="63"/>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Agenda slide">
    <p:spTree>
      <p:nvGrpSpPr>
        <p:cNvPr id="1" name=""/>
        <p:cNvGrpSpPr/>
        <p:nvPr/>
      </p:nvGrpSpPr>
      <p:grpSpPr>
        <a:xfrm>
          <a:off x="0" y="0"/>
          <a:ext cx="0" cy="0"/>
          <a:chOff x="0" y="0"/>
          <a:chExt cx="0" cy="0"/>
        </a:xfrm>
      </p:grpSpPr>
      <p:grpSp>
        <p:nvGrpSpPr>
          <p:cNvPr id="25" name="Group 24"/>
          <p:cNvGrpSpPr/>
          <p:nvPr userDrawn="1"/>
        </p:nvGrpSpPr>
        <p:grpSpPr>
          <a:xfrm>
            <a:off x="5803009" y="1871565"/>
            <a:ext cx="6014500" cy="5837871"/>
            <a:chOff x="-4162426" y="-6086475"/>
            <a:chExt cx="6270626" cy="6086475"/>
          </a:xfrm>
          <a:solidFill>
            <a:srgbClr val="116182">
              <a:alpha val="23000"/>
            </a:srgbClr>
          </a:solidFill>
        </p:grpSpPr>
        <p:sp>
          <p:nvSpPr>
            <p:cNvPr id="26" name="Freeform 25"/>
            <p:cNvSpPr>
              <a:spLocks noEditPoints="1"/>
            </p:cNvSpPr>
            <p:nvPr/>
          </p:nvSpPr>
          <p:spPr bwMode="auto">
            <a:xfrm>
              <a:off x="-3673476" y="-1385888"/>
              <a:ext cx="2446338" cy="1385888"/>
            </a:xfrm>
            <a:custGeom>
              <a:avLst/>
              <a:gdLst>
                <a:gd name="T0" fmla="*/ 0 w 652"/>
                <a:gd name="T1" fmla="*/ 0 h 369"/>
                <a:gd name="T2" fmla="*/ 14 w 652"/>
                <a:gd name="T3" fmla="*/ 12 h 369"/>
                <a:gd name="T4" fmla="*/ 6 w 652"/>
                <a:gd name="T5" fmla="*/ 74 h 369"/>
                <a:gd name="T6" fmla="*/ 15 w 652"/>
                <a:gd name="T7" fmla="*/ 32 h 369"/>
                <a:gd name="T8" fmla="*/ 6 w 652"/>
                <a:gd name="T9" fmla="*/ 74 h 369"/>
                <a:gd name="T10" fmla="*/ 10 w 652"/>
                <a:gd name="T11" fmla="*/ 94 h 369"/>
                <a:gd name="T12" fmla="*/ 35 w 652"/>
                <a:gd name="T13" fmla="*/ 129 h 369"/>
                <a:gd name="T14" fmla="*/ 651 w 652"/>
                <a:gd name="T15" fmla="*/ 158 h 369"/>
                <a:gd name="T16" fmla="*/ 637 w 652"/>
                <a:gd name="T17" fmla="*/ 138 h 369"/>
                <a:gd name="T18" fmla="*/ 650 w 652"/>
                <a:gd name="T19" fmla="*/ 116 h 369"/>
                <a:gd name="T20" fmla="*/ 651 w 652"/>
                <a:gd name="T21" fmla="*/ 158 h 369"/>
                <a:gd name="T22" fmla="*/ 29 w 652"/>
                <a:gd name="T23" fmla="*/ 153 h 369"/>
                <a:gd name="T24" fmla="*/ 60 w 652"/>
                <a:gd name="T25" fmla="*/ 183 h 369"/>
                <a:gd name="T26" fmla="*/ 634 w 652"/>
                <a:gd name="T27" fmla="*/ 219 h 369"/>
                <a:gd name="T28" fmla="*/ 633 w 652"/>
                <a:gd name="T29" fmla="*/ 176 h 369"/>
                <a:gd name="T30" fmla="*/ 634 w 652"/>
                <a:gd name="T31" fmla="*/ 219 h 369"/>
                <a:gd name="T32" fmla="*/ 58 w 652"/>
                <a:gd name="T33" fmla="*/ 208 h 369"/>
                <a:gd name="T34" fmla="*/ 95 w 652"/>
                <a:gd name="T35" fmla="*/ 232 h 369"/>
                <a:gd name="T36" fmla="*/ 600 w 652"/>
                <a:gd name="T37" fmla="*/ 272 h 369"/>
                <a:gd name="T38" fmla="*/ 612 w 652"/>
                <a:gd name="T39" fmla="*/ 230 h 369"/>
                <a:gd name="T40" fmla="*/ 600 w 652"/>
                <a:gd name="T41" fmla="*/ 272 h 369"/>
                <a:gd name="T42" fmla="*/ 98 w 652"/>
                <a:gd name="T43" fmla="*/ 256 h 369"/>
                <a:gd name="T44" fmla="*/ 138 w 652"/>
                <a:gd name="T45" fmla="*/ 273 h 369"/>
                <a:gd name="T46" fmla="*/ 555 w 652"/>
                <a:gd name="T47" fmla="*/ 315 h 369"/>
                <a:gd name="T48" fmla="*/ 576 w 652"/>
                <a:gd name="T49" fmla="*/ 277 h 369"/>
                <a:gd name="T50" fmla="*/ 555 w 652"/>
                <a:gd name="T51" fmla="*/ 315 h 369"/>
                <a:gd name="T52" fmla="*/ 146 w 652"/>
                <a:gd name="T53" fmla="*/ 296 h 369"/>
                <a:gd name="T54" fmla="*/ 188 w 652"/>
                <a:gd name="T55" fmla="*/ 305 h 369"/>
                <a:gd name="T56" fmla="*/ 237 w 652"/>
                <a:gd name="T57" fmla="*/ 343 h 369"/>
                <a:gd name="T58" fmla="*/ 205 w 652"/>
                <a:gd name="T59" fmla="*/ 314 h 369"/>
                <a:gd name="T60" fmla="*/ 237 w 652"/>
                <a:gd name="T61" fmla="*/ 343 h 369"/>
                <a:gd name="T62" fmla="*/ 496 w 652"/>
                <a:gd name="T63" fmla="*/ 335 h 369"/>
                <a:gd name="T64" fmla="*/ 530 w 652"/>
                <a:gd name="T65" fmla="*/ 316 h 369"/>
                <a:gd name="T66" fmla="*/ 537 w 652"/>
                <a:gd name="T67" fmla="*/ 329 h 369"/>
                <a:gd name="T68" fmla="*/ 297 w 652"/>
                <a:gd name="T69" fmla="*/ 360 h 369"/>
                <a:gd name="T70" fmla="*/ 261 w 652"/>
                <a:gd name="T71" fmla="*/ 336 h 369"/>
                <a:gd name="T72" fmla="*/ 297 w 652"/>
                <a:gd name="T73" fmla="*/ 360 h 369"/>
                <a:gd name="T74" fmla="*/ 439 w 652"/>
                <a:gd name="T75" fmla="*/ 350 h 369"/>
                <a:gd name="T76" fmla="*/ 482 w 652"/>
                <a:gd name="T77" fmla="*/ 355 h 369"/>
                <a:gd name="T78" fmla="*/ 359 w 652"/>
                <a:gd name="T79" fmla="*/ 368 h 369"/>
                <a:gd name="T80" fmla="*/ 320 w 652"/>
                <a:gd name="T81" fmla="*/ 350 h 369"/>
                <a:gd name="T82" fmla="*/ 359 w 652"/>
                <a:gd name="T83" fmla="*/ 368 h 369"/>
                <a:gd name="T84" fmla="*/ 383 w 652"/>
                <a:gd name="T85" fmla="*/ 369 h 369"/>
                <a:gd name="T86" fmla="*/ 380 w 652"/>
                <a:gd name="T87" fmla="*/ 354 h 369"/>
                <a:gd name="T88" fmla="*/ 383 w 652"/>
                <a:gd name="T89" fmla="*/ 355 h 369"/>
                <a:gd name="T90" fmla="*/ 421 w 652"/>
                <a:gd name="T91" fmla="*/ 367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52" h="369">
                  <a:moveTo>
                    <a:pt x="0" y="12"/>
                  </a:moveTo>
                  <a:cubicBezTo>
                    <a:pt x="0" y="8"/>
                    <a:pt x="0" y="4"/>
                    <a:pt x="0" y="0"/>
                  </a:cubicBezTo>
                  <a:cubicBezTo>
                    <a:pt x="14" y="0"/>
                    <a:pt x="14" y="0"/>
                    <a:pt x="14" y="0"/>
                  </a:cubicBezTo>
                  <a:cubicBezTo>
                    <a:pt x="14" y="4"/>
                    <a:pt x="14" y="8"/>
                    <a:pt x="14" y="12"/>
                  </a:cubicBezTo>
                  <a:lnTo>
                    <a:pt x="0" y="12"/>
                  </a:lnTo>
                  <a:close/>
                  <a:moveTo>
                    <a:pt x="6" y="74"/>
                  </a:moveTo>
                  <a:cubicBezTo>
                    <a:pt x="4" y="60"/>
                    <a:pt x="2" y="47"/>
                    <a:pt x="1" y="33"/>
                  </a:cubicBezTo>
                  <a:cubicBezTo>
                    <a:pt x="15" y="32"/>
                    <a:pt x="15" y="32"/>
                    <a:pt x="15" y="32"/>
                  </a:cubicBezTo>
                  <a:cubicBezTo>
                    <a:pt x="16" y="45"/>
                    <a:pt x="18" y="58"/>
                    <a:pt x="20" y="71"/>
                  </a:cubicBezTo>
                  <a:lnTo>
                    <a:pt x="6" y="74"/>
                  </a:lnTo>
                  <a:close/>
                  <a:moveTo>
                    <a:pt x="21" y="134"/>
                  </a:moveTo>
                  <a:cubicBezTo>
                    <a:pt x="17" y="121"/>
                    <a:pt x="13" y="108"/>
                    <a:pt x="10" y="94"/>
                  </a:cubicBezTo>
                  <a:cubicBezTo>
                    <a:pt x="24" y="91"/>
                    <a:pt x="24" y="91"/>
                    <a:pt x="24" y="91"/>
                  </a:cubicBezTo>
                  <a:cubicBezTo>
                    <a:pt x="27" y="104"/>
                    <a:pt x="31" y="117"/>
                    <a:pt x="35" y="129"/>
                  </a:cubicBezTo>
                  <a:lnTo>
                    <a:pt x="21" y="134"/>
                  </a:lnTo>
                  <a:close/>
                  <a:moveTo>
                    <a:pt x="651" y="158"/>
                  </a:moveTo>
                  <a:cubicBezTo>
                    <a:pt x="636" y="157"/>
                    <a:pt x="636" y="157"/>
                    <a:pt x="636" y="157"/>
                  </a:cubicBezTo>
                  <a:cubicBezTo>
                    <a:pt x="637" y="150"/>
                    <a:pt x="637" y="144"/>
                    <a:pt x="637" y="138"/>
                  </a:cubicBezTo>
                  <a:cubicBezTo>
                    <a:pt x="637" y="131"/>
                    <a:pt x="637" y="124"/>
                    <a:pt x="636" y="117"/>
                  </a:cubicBezTo>
                  <a:cubicBezTo>
                    <a:pt x="650" y="116"/>
                    <a:pt x="650" y="116"/>
                    <a:pt x="650" y="116"/>
                  </a:cubicBezTo>
                  <a:cubicBezTo>
                    <a:pt x="651" y="123"/>
                    <a:pt x="652" y="131"/>
                    <a:pt x="652" y="138"/>
                  </a:cubicBezTo>
                  <a:cubicBezTo>
                    <a:pt x="652" y="145"/>
                    <a:pt x="651" y="151"/>
                    <a:pt x="651" y="158"/>
                  </a:cubicBezTo>
                  <a:moveTo>
                    <a:pt x="47" y="190"/>
                  </a:moveTo>
                  <a:cubicBezTo>
                    <a:pt x="41" y="179"/>
                    <a:pt x="34" y="166"/>
                    <a:pt x="29" y="153"/>
                  </a:cubicBezTo>
                  <a:cubicBezTo>
                    <a:pt x="42" y="148"/>
                    <a:pt x="42" y="148"/>
                    <a:pt x="42" y="148"/>
                  </a:cubicBezTo>
                  <a:cubicBezTo>
                    <a:pt x="47" y="160"/>
                    <a:pt x="53" y="172"/>
                    <a:pt x="60" y="183"/>
                  </a:cubicBezTo>
                  <a:lnTo>
                    <a:pt x="47" y="190"/>
                  </a:lnTo>
                  <a:close/>
                  <a:moveTo>
                    <a:pt x="634" y="219"/>
                  </a:moveTo>
                  <a:cubicBezTo>
                    <a:pt x="621" y="213"/>
                    <a:pt x="621" y="213"/>
                    <a:pt x="621" y="213"/>
                  </a:cubicBezTo>
                  <a:cubicBezTo>
                    <a:pt x="626" y="201"/>
                    <a:pt x="631" y="188"/>
                    <a:pt x="633" y="176"/>
                  </a:cubicBezTo>
                  <a:cubicBezTo>
                    <a:pt x="647" y="179"/>
                    <a:pt x="647" y="179"/>
                    <a:pt x="647" y="179"/>
                  </a:cubicBezTo>
                  <a:cubicBezTo>
                    <a:pt x="644" y="193"/>
                    <a:pt x="640" y="206"/>
                    <a:pt x="634" y="219"/>
                  </a:cubicBezTo>
                  <a:moveTo>
                    <a:pt x="84" y="241"/>
                  </a:moveTo>
                  <a:cubicBezTo>
                    <a:pt x="75" y="231"/>
                    <a:pt x="66" y="219"/>
                    <a:pt x="58" y="208"/>
                  </a:cubicBezTo>
                  <a:cubicBezTo>
                    <a:pt x="70" y="200"/>
                    <a:pt x="70" y="200"/>
                    <a:pt x="70" y="200"/>
                  </a:cubicBezTo>
                  <a:cubicBezTo>
                    <a:pt x="78" y="211"/>
                    <a:pt x="86" y="222"/>
                    <a:pt x="95" y="232"/>
                  </a:cubicBezTo>
                  <a:lnTo>
                    <a:pt x="84" y="241"/>
                  </a:lnTo>
                  <a:close/>
                  <a:moveTo>
                    <a:pt x="600" y="272"/>
                  </a:moveTo>
                  <a:cubicBezTo>
                    <a:pt x="589" y="263"/>
                    <a:pt x="589" y="263"/>
                    <a:pt x="589" y="263"/>
                  </a:cubicBezTo>
                  <a:cubicBezTo>
                    <a:pt x="598" y="252"/>
                    <a:pt x="606" y="241"/>
                    <a:pt x="612" y="230"/>
                  </a:cubicBezTo>
                  <a:cubicBezTo>
                    <a:pt x="624" y="238"/>
                    <a:pt x="624" y="238"/>
                    <a:pt x="624" y="238"/>
                  </a:cubicBezTo>
                  <a:cubicBezTo>
                    <a:pt x="618" y="249"/>
                    <a:pt x="610" y="261"/>
                    <a:pt x="600" y="272"/>
                  </a:cubicBezTo>
                  <a:moveTo>
                    <a:pt x="129" y="284"/>
                  </a:moveTo>
                  <a:cubicBezTo>
                    <a:pt x="118" y="275"/>
                    <a:pt x="108" y="266"/>
                    <a:pt x="98" y="256"/>
                  </a:cubicBezTo>
                  <a:cubicBezTo>
                    <a:pt x="108" y="246"/>
                    <a:pt x="108" y="246"/>
                    <a:pt x="108" y="246"/>
                  </a:cubicBezTo>
                  <a:cubicBezTo>
                    <a:pt x="117" y="255"/>
                    <a:pt x="127" y="264"/>
                    <a:pt x="138" y="273"/>
                  </a:cubicBezTo>
                  <a:lnTo>
                    <a:pt x="129" y="284"/>
                  </a:lnTo>
                  <a:close/>
                  <a:moveTo>
                    <a:pt x="555" y="315"/>
                  </a:moveTo>
                  <a:cubicBezTo>
                    <a:pt x="547" y="304"/>
                    <a:pt x="547" y="304"/>
                    <a:pt x="547" y="304"/>
                  </a:cubicBezTo>
                  <a:cubicBezTo>
                    <a:pt x="557" y="295"/>
                    <a:pt x="567" y="286"/>
                    <a:pt x="576" y="277"/>
                  </a:cubicBezTo>
                  <a:cubicBezTo>
                    <a:pt x="586" y="287"/>
                    <a:pt x="586" y="287"/>
                    <a:pt x="586" y="287"/>
                  </a:cubicBezTo>
                  <a:cubicBezTo>
                    <a:pt x="577" y="297"/>
                    <a:pt x="567" y="306"/>
                    <a:pt x="555" y="315"/>
                  </a:cubicBezTo>
                  <a:moveTo>
                    <a:pt x="181" y="318"/>
                  </a:moveTo>
                  <a:cubicBezTo>
                    <a:pt x="169" y="311"/>
                    <a:pt x="157" y="304"/>
                    <a:pt x="146" y="296"/>
                  </a:cubicBezTo>
                  <a:cubicBezTo>
                    <a:pt x="154" y="284"/>
                    <a:pt x="154" y="284"/>
                    <a:pt x="154" y="284"/>
                  </a:cubicBezTo>
                  <a:cubicBezTo>
                    <a:pt x="165" y="292"/>
                    <a:pt x="176" y="299"/>
                    <a:pt x="188" y="305"/>
                  </a:cubicBezTo>
                  <a:lnTo>
                    <a:pt x="181" y="318"/>
                  </a:lnTo>
                  <a:close/>
                  <a:moveTo>
                    <a:pt x="237" y="343"/>
                  </a:moveTo>
                  <a:cubicBezTo>
                    <a:pt x="224" y="339"/>
                    <a:pt x="212" y="333"/>
                    <a:pt x="199" y="327"/>
                  </a:cubicBezTo>
                  <a:cubicBezTo>
                    <a:pt x="205" y="314"/>
                    <a:pt x="205" y="314"/>
                    <a:pt x="205" y="314"/>
                  </a:cubicBezTo>
                  <a:cubicBezTo>
                    <a:pt x="217" y="320"/>
                    <a:pt x="230" y="325"/>
                    <a:pt x="242" y="330"/>
                  </a:cubicBezTo>
                  <a:lnTo>
                    <a:pt x="237" y="343"/>
                  </a:lnTo>
                  <a:close/>
                  <a:moveTo>
                    <a:pt x="502" y="348"/>
                  </a:moveTo>
                  <a:cubicBezTo>
                    <a:pt x="496" y="335"/>
                    <a:pt x="496" y="335"/>
                    <a:pt x="496" y="335"/>
                  </a:cubicBezTo>
                  <a:cubicBezTo>
                    <a:pt x="509" y="330"/>
                    <a:pt x="520" y="324"/>
                    <a:pt x="529" y="317"/>
                  </a:cubicBezTo>
                  <a:cubicBezTo>
                    <a:pt x="530" y="316"/>
                    <a:pt x="530" y="316"/>
                    <a:pt x="530" y="316"/>
                  </a:cubicBezTo>
                  <a:cubicBezTo>
                    <a:pt x="539" y="328"/>
                    <a:pt x="539" y="328"/>
                    <a:pt x="539" y="328"/>
                  </a:cubicBezTo>
                  <a:cubicBezTo>
                    <a:pt x="537" y="329"/>
                    <a:pt x="537" y="329"/>
                    <a:pt x="537" y="329"/>
                  </a:cubicBezTo>
                  <a:cubicBezTo>
                    <a:pt x="527" y="336"/>
                    <a:pt x="515" y="343"/>
                    <a:pt x="502" y="348"/>
                  </a:cubicBezTo>
                  <a:moveTo>
                    <a:pt x="297" y="360"/>
                  </a:moveTo>
                  <a:cubicBezTo>
                    <a:pt x="284" y="357"/>
                    <a:pt x="270" y="354"/>
                    <a:pt x="257" y="350"/>
                  </a:cubicBezTo>
                  <a:cubicBezTo>
                    <a:pt x="261" y="336"/>
                    <a:pt x="261" y="336"/>
                    <a:pt x="261" y="336"/>
                  </a:cubicBezTo>
                  <a:cubicBezTo>
                    <a:pt x="274" y="340"/>
                    <a:pt x="287" y="343"/>
                    <a:pt x="300" y="346"/>
                  </a:cubicBezTo>
                  <a:lnTo>
                    <a:pt x="297" y="360"/>
                  </a:lnTo>
                  <a:close/>
                  <a:moveTo>
                    <a:pt x="441" y="364"/>
                  </a:moveTo>
                  <a:cubicBezTo>
                    <a:pt x="439" y="350"/>
                    <a:pt x="439" y="350"/>
                    <a:pt x="439" y="350"/>
                  </a:cubicBezTo>
                  <a:cubicBezTo>
                    <a:pt x="453" y="348"/>
                    <a:pt x="466" y="345"/>
                    <a:pt x="478" y="341"/>
                  </a:cubicBezTo>
                  <a:cubicBezTo>
                    <a:pt x="482" y="355"/>
                    <a:pt x="482" y="355"/>
                    <a:pt x="482" y="355"/>
                  </a:cubicBezTo>
                  <a:cubicBezTo>
                    <a:pt x="469" y="359"/>
                    <a:pt x="456" y="362"/>
                    <a:pt x="441" y="364"/>
                  </a:cubicBezTo>
                  <a:moveTo>
                    <a:pt x="359" y="368"/>
                  </a:moveTo>
                  <a:cubicBezTo>
                    <a:pt x="345" y="367"/>
                    <a:pt x="331" y="366"/>
                    <a:pt x="318" y="364"/>
                  </a:cubicBezTo>
                  <a:cubicBezTo>
                    <a:pt x="320" y="350"/>
                    <a:pt x="320" y="350"/>
                    <a:pt x="320" y="350"/>
                  </a:cubicBezTo>
                  <a:cubicBezTo>
                    <a:pt x="333" y="352"/>
                    <a:pt x="346" y="353"/>
                    <a:pt x="360" y="354"/>
                  </a:cubicBezTo>
                  <a:lnTo>
                    <a:pt x="359" y="368"/>
                  </a:lnTo>
                  <a:close/>
                  <a:moveTo>
                    <a:pt x="383" y="369"/>
                  </a:moveTo>
                  <a:cubicBezTo>
                    <a:pt x="383" y="369"/>
                    <a:pt x="383" y="369"/>
                    <a:pt x="383" y="369"/>
                  </a:cubicBezTo>
                  <a:cubicBezTo>
                    <a:pt x="379" y="369"/>
                    <a:pt x="379" y="369"/>
                    <a:pt x="379" y="369"/>
                  </a:cubicBezTo>
                  <a:cubicBezTo>
                    <a:pt x="380" y="354"/>
                    <a:pt x="380" y="354"/>
                    <a:pt x="380" y="354"/>
                  </a:cubicBezTo>
                  <a:cubicBezTo>
                    <a:pt x="383" y="355"/>
                    <a:pt x="383" y="355"/>
                    <a:pt x="383" y="355"/>
                  </a:cubicBezTo>
                  <a:cubicBezTo>
                    <a:pt x="383" y="355"/>
                    <a:pt x="383" y="355"/>
                    <a:pt x="383" y="355"/>
                  </a:cubicBezTo>
                  <a:cubicBezTo>
                    <a:pt x="395" y="355"/>
                    <a:pt x="408" y="354"/>
                    <a:pt x="419" y="353"/>
                  </a:cubicBezTo>
                  <a:cubicBezTo>
                    <a:pt x="421" y="367"/>
                    <a:pt x="421" y="367"/>
                    <a:pt x="421" y="367"/>
                  </a:cubicBezTo>
                  <a:cubicBezTo>
                    <a:pt x="409" y="368"/>
                    <a:pt x="396" y="369"/>
                    <a:pt x="383" y="369"/>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Microsoft Sans Serif"/>
              </a:endParaRPr>
            </a:p>
          </p:txBody>
        </p:sp>
        <p:sp>
          <p:nvSpPr>
            <p:cNvPr id="27" name="Freeform 26"/>
            <p:cNvSpPr>
              <a:spLocks noEditPoints="1"/>
            </p:cNvSpPr>
            <p:nvPr/>
          </p:nvSpPr>
          <p:spPr bwMode="auto">
            <a:xfrm>
              <a:off x="-2071688" y="-1754188"/>
              <a:ext cx="806450" cy="671513"/>
            </a:xfrm>
            <a:custGeom>
              <a:avLst/>
              <a:gdLst>
                <a:gd name="T0" fmla="*/ 39 w 215"/>
                <a:gd name="T1" fmla="*/ 19 h 179"/>
                <a:gd name="T2" fmla="*/ 0 w 215"/>
                <a:gd name="T3" fmla="*/ 14 h 179"/>
                <a:gd name="T4" fmla="*/ 1 w 215"/>
                <a:gd name="T5" fmla="*/ 0 h 179"/>
                <a:gd name="T6" fmla="*/ 43 w 215"/>
                <a:gd name="T7" fmla="*/ 5 h 179"/>
                <a:gd name="T8" fmla="*/ 39 w 215"/>
                <a:gd name="T9" fmla="*/ 19 h 179"/>
                <a:gd name="T10" fmla="*/ 93 w 215"/>
                <a:gd name="T11" fmla="*/ 42 h 179"/>
                <a:gd name="T12" fmla="*/ 58 w 215"/>
                <a:gd name="T13" fmla="*/ 25 h 179"/>
                <a:gd name="T14" fmla="*/ 63 w 215"/>
                <a:gd name="T15" fmla="*/ 12 h 179"/>
                <a:gd name="T16" fmla="*/ 101 w 215"/>
                <a:gd name="T17" fmla="*/ 30 h 179"/>
                <a:gd name="T18" fmla="*/ 93 w 215"/>
                <a:gd name="T19" fmla="*/ 42 h 179"/>
                <a:gd name="T20" fmla="*/ 140 w 215"/>
                <a:gd name="T21" fmla="*/ 79 h 179"/>
                <a:gd name="T22" fmla="*/ 110 w 215"/>
                <a:gd name="T23" fmla="*/ 53 h 179"/>
                <a:gd name="T24" fmla="*/ 118 w 215"/>
                <a:gd name="T25" fmla="*/ 41 h 179"/>
                <a:gd name="T26" fmla="*/ 150 w 215"/>
                <a:gd name="T27" fmla="*/ 69 h 179"/>
                <a:gd name="T28" fmla="*/ 140 w 215"/>
                <a:gd name="T29" fmla="*/ 79 h 179"/>
                <a:gd name="T30" fmla="*/ 176 w 215"/>
                <a:gd name="T31" fmla="*/ 126 h 179"/>
                <a:gd name="T32" fmla="*/ 153 w 215"/>
                <a:gd name="T33" fmla="*/ 94 h 179"/>
                <a:gd name="T34" fmla="*/ 164 w 215"/>
                <a:gd name="T35" fmla="*/ 84 h 179"/>
                <a:gd name="T36" fmla="*/ 188 w 215"/>
                <a:gd name="T37" fmla="*/ 118 h 179"/>
                <a:gd name="T38" fmla="*/ 176 w 215"/>
                <a:gd name="T39" fmla="*/ 126 h 179"/>
                <a:gd name="T40" fmla="*/ 201 w 215"/>
                <a:gd name="T41" fmla="*/ 179 h 179"/>
                <a:gd name="T42" fmla="*/ 186 w 215"/>
                <a:gd name="T43" fmla="*/ 143 h 179"/>
                <a:gd name="T44" fmla="*/ 199 w 215"/>
                <a:gd name="T45" fmla="*/ 136 h 179"/>
                <a:gd name="T46" fmla="*/ 215 w 215"/>
                <a:gd name="T47" fmla="*/ 175 h 179"/>
                <a:gd name="T48" fmla="*/ 201 w 215"/>
                <a:gd name="T49" fmla="*/ 17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5" h="179">
                  <a:moveTo>
                    <a:pt x="39" y="19"/>
                  </a:moveTo>
                  <a:cubicBezTo>
                    <a:pt x="27" y="16"/>
                    <a:pt x="14" y="14"/>
                    <a:pt x="0" y="14"/>
                  </a:cubicBezTo>
                  <a:cubicBezTo>
                    <a:pt x="1" y="0"/>
                    <a:pt x="1" y="0"/>
                    <a:pt x="1" y="0"/>
                  </a:cubicBezTo>
                  <a:cubicBezTo>
                    <a:pt x="15" y="0"/>
                    <a:pt x="29" y="2"/>
                    <a:pt x="43" y="5"/>
                  </a:cubicBezTo>
                  <a:lnTo>
                    <a:pt x="39" y="19"/>
                  </a:lnTo>
                  <a:close/>
                  <a:moveTo>
                    <a:pt x="93" y="42"/>
                  </a:moveTo>
                  <a:cubicBezTo>
                    <a:pt x="82" y="35"/>
                    <a:pt x="70" y="29"/>
                    <a:pt x="58" y="25"/>
                  </a:cubicBezTo>
                  <a:cubicBezTo>
                    <a:pt x="63" y="12"/>
                    <a:pt x="63" y="12"/>
                    <a:pt x="63" y="12"/>
                  </a:cubicBezTo>
                  <a:cubicBezTo>
                    <a:pt x="76" y="16"/>
                    <a:pt x="89" y="22"/>
                    <a:pt x="101" y="30"/>
                  </a:cubicBezTo>
                  <a:lnTo>
                    <a:pt x="93" y="42"/>
                  </a:lnTo>
                  <a:close/>
                  <a:moveTo>
                    <a:pt x="140" y="79"/>
                  </a:moveTo>
                  <a:cubicBezTo>
                    <a:pt x="130" y="69"/>
                    <a:pt x="120" y="60"/>
                    <a:pt x="110" y="53"/>
                  </a:cubicBezTo>
                  <a:cubicBezTo>
                    <a:pt x="118" y="41"/>
                    <a:pt x="118" y="41"/>
                    <a:pt x="118" y="41"/>
                  </a:cubicBezTo>
                  <a:cubicBezTo>
                    <a:pt x="129" y="49"/>
                    <a:pt x="140" y="59"/>
                    <a:pt x="150" y="69"/>
                  </a:cubicBezTo>
                  <a:lnTo>
                    <a:pt x="140" y="79"/>
                  </a:lnTo>
                  <a:close/>
                  <a:moveTo>
                    <a:pt x="176" y="126"/>
                  </a:moveTo>
                  <a:cubicBezTo>
                    <a:pt x="169" y="114"/>
                    <a:pt x="161" y="104"/>
                    <a:pt x="153" y="94"/>
                  </a:cubicBezTo>
                  <a:cubicBezTo>
                    <a:pt x="164" y="84"/>
                    <a:pt x="164" y="84"/>
                    <a:pt x="164" y="84"/>
                  </a:cubicBezTo>
                  <a:cubicBezTo>
                    <a:pt x="173" y="95"/>
                    <a:pt x="181" y="106"/>
                    <a:pt x="188" y="118"/>
                  </a:cubicBezTo>
                  <a:lnTo>
                    <a:pt x="176" y="126"/>
                  </a:lnTo>
                  <a:close/>
                  <a:moveTo>
                    <a:pt x="201" y="179"/>
                  </a:moveTo>
                  <a:cubicBezTo>
                    <a:pt x="198" y="168"/>
                    <a:pt x="193" y="155"/>
                    <a:pt x="186" y="143"/>
                  </a:cubicBezTo>
                  <a:cubicBezTo>
                    <a:pt x="199" y="136"/>
                    <a:pt x="199" y="136"/>
                    <a:pt x="199" y="136"/>
                  </a:cubicBezTo>
                  <a:cubicBezTo>
                    <a:pt x="206" y="149"/>
                    <a:pt x="211" y="163"/>
                    <a:pt x="215" y="175"/>
                  </a:cubicBezTo>
                  <a:lnTo>
                    <a:pt x="201" y="17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Microsoft Sans Serif"/>
              </a:endParaRPr>
            </a:p>
          </p:txBody>
        </p:sp>
        <p:sp>
          <p:nvSpPr>
            <p:cNvPr id="28" name="Freeform 27"/>
            <p:cNvSpPr>
              <a:spLocks noEditPoints="1"/>
            </p:cNvSpPr>
            <p:nvPr/>
          </p:nvSpPr>
          <p:spPr bwMode="auto">
            <a:xfrm>
              <a:off x="-3824288" y="-1739900"/>
              <a:ext cx="338138" cy="296863"/>
            </a:xfrm>
            <a:custGeom>
              <a:avLst/>
              <a:gdLst>
                <a:gd name="T0" fmla="*/ 104 w 213"/>
                <a:gd name="T1" fmla="*/ 69 h 187"/>
                <a:gd name="T2" fmla="*/ 57 w 213"/>
                <a:gd name="T3" fmla="*/ 152 h 187"/>
                <a:gd name="T4" fmla="*/ 154 w 213"/>
                <a:gd name="T5" fmla="*/ 152 h 187"/>
                <a:gd name="T6" fmla="*/ 104 w 213"/>
                <a:gd name="T7" fmla="*/ 69 h 187"/>
                <a:gd name="T8" fmla="*/ 0 w 213"/>
                <a:gd name="T9" fmla="*/ 187 h 187"/>
                <a:gd name="T10" fmla="*/ 104 w 213"/>
                <a:gd name="T11" fmla="*/ 0 h 187"/>
                <a:gd name="T12" fmla="*/ 213 w 213"/>
                <a:gd name="T13" fmla="*/ 185 h 187"/>
                <a:gd name="T14" fmla="*/ 0 w 213"/>
                <a:gd name="T15" fmla="*/ 187 h 1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3" h="187">
                  <a:moveTo>
                    <a:pt x="104" y="69"/>
                  </a:moveTo>
                  <a:lnTo>
                    <a:pt x="57" y="152"/>
                  </a:lnTo>
                  <a:lnTo>
                    <a:pt x="154" y="152"/>
                  </a:lnTo>
                  <a:lnTo>
                    <a:pt x="104" y="69"/>
                  </a:lnTo>
                  <a:close/>
                  <a:moveTo>
                    <a:pt x="0" y="187"/>
                  </a:moveTo>
                  <a:lnTo>
                    <a:pt x="104" y="0"/>
                  </a:lnTo>
                  <a:lnTo>
                    <a:pt x="213" y="185"/>
                  </a:lnTo>
                  <a:lnTo>
                    <a:pt x="0" y="18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Microsoft Sans Serif"/>
              </a:endParaRPr>
            </a:p>
          </p:txBody>
        </p:sp>
        <p:sp>
          <p:nvSpPr>
            <p:cNvPr id="29" name="Freeform 28"/>
            <p:cNvSpPr>
              <a:spLocks/>
            </p:cNvSpPr>
            <p:nvPr/>
          </p:nvSpPr>
          <p:spPr bwMode="auto">
            <a:xfrm>
              <a:off x="-3144838" y="-3821113"/>
              <a:ext cx="2900363" cy="2886075"/>
            </a:xfrm>
            <a:custGeom>
              <a:avLst/>
              <a:gdLst>
                <a:gd name="T0" fmla="*/ 388 w 773"/>
                <a:gd name="T1" fmla="*/ 768 h 768"/>
                <a:gd name="T2" fmla="*/ 125 w 773"/>
                <a:gd name="T3" fmla="*/ 663 h 768"/>
                <a:gd name="T4" fmla="*/ 6 w 773"/>
                <a:gd name="T5" fmla="*/ 395 h 768"/>
                <a:gd name="T6" fmla="*/ 378 w 773"/>
                <a:gd name="T7" fmla="*/ 3 h 768"/>
                <a:gd name="T8" fmla="*/ 665 w 773"/>
                <a:gd name="T9" fmla="*/ 121 h 768"/>
                <a:gd name="T10" fmla="*/ 654 w 773"/>
                <a:gd name="T11" fmla="*/ 131 h 768"/>
                <a:gd name="T12" fmla="*/ 378 w 773"/>
                <a:gd name="T13" fmla="*/ 17 h 768"/>
                <a:gd name="T14" fmla="*/ 20 w 773"/>
                <a:gd name="T15" fmla="*/ 395 h 768"/>
                <a:gd name="T16" fmla="*/ 135 w 773"/>
                <a:gd name="T17" fmla="*/ 652 h 768"/>
                <a:gd name="T18" fmla="*/ 398 w 773"/>
                <a:gd name="T19" fmla="*/ 753 h 768"/>
                <a:gd name="T20" fmla="*/ 655 w 773"/>
                <a:gd name="T21" fmla="*/ 639 h 768"/>
                <a:gd name="T22" fmla="*/ 756 w 773"/>
                <a:gd name="T23" fmla="*/ 375 h 768"/>
                <a:gd name="T24" fmla="*/ 720 w 773"/>
                <a:gd name="T25" fmla="*/ 226 h 768"/>
                <a:gd name="T26" fmla="*/ 733 w 773"/>
                <a:gd name="T27" fmla="*/ 220 h 768"/>
                <a:gd name="T28" fmla="*/ 771 w 773"/>
                <a:gd name="T29" fmla="*/ 375 h 768"/>
                <a:gd name="T30" fmla="*/ 666 w 773"/>
                <a:gd name="T31" fmla="*/ 648 h 768"/>
                <a:gd name="T32" fmla="*/ 398 w 773"/>
                <a:gd name="T33" fmla="*/ 768 h 768"/>
                <a:gd name="T34" fmla="*/ 388 w 773"/>
                <a:gd name="T35" fmla="*/ 768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3" h="768">
                  <a:moveTo>
                    <a:pt x="388" y="768"/>
                  </a:moveTo>
                  <a:cubicBezTo>
                    <a:pt x="289" y="768"/>
                    <a:pt x="196" y="731"/>
                    <a:pt x="125" y="663"/>
                  </a:cubicBezTo>
                  <a:cubicBezTo>
                    <a:pt x="51" y="592"/>
                    <a:pt x="8" y="497"/>
                    <a:pt x="6" y="395"/>
                  </a:cubicBezTo>
                  <a:cubicBezTo>
                    <a:pt x="0" y="184"/>
                    <a:pt x="167" y="8"/>
                    <a:pt x="378" y="3"/>
                  </a:cubicBezTo>
                  <a:cubicBezTo>
                    <a:pt x="486" y="0"/>
                    <a:pt x="590" y="43"/>
                    <a:pt x="665" y="121"/>
                  </a:cubicBezTo>
                  <a:cubicBezTo>
                    <a:pt x="654" y="131"/>
                    <a:pt x="654" y="131"/>
                    <a:pt x="654" y="131"/>
                  </a:cubicBezTo>
                  <a:cubicBezTo>
                    <a:pt x="583" y="56"/>
                    <a:pt x="482" y="15"/>
                    <a:pt x="378" y="17"/>
                  </a:cubicBezTo>
                  <a:cubicBezTo>
                    <a:pt x="175" y="22"/>
                    <a:pt x="15" y="192"/>
                    <a:pt x="20" y="395"/>
                  </a:cubicBezTo>
                  <a:cubicBezTo>
                    <a:pt x="23" y="493"/>
                    <a:pt x="63" y="584"/>
                    <a:pt x="135" y="652"/>
                  </a:cubicBezTo>
                  <a:cubicBezTo>
                    <a:pt x="206" y="720"/>
                    <a:pt x="299" y="756"/>
                    <a:pt x="398" y="753"/>
                  </a:cubicBezTo>
                  <a:cubicBezTo>
                    <a:pt x="496" y="751"/>
                    <a:pt x="587" y="710"/>
                    <a:pt x="655" y="639"/>
                  </a:cubicBezTo>
                  <a:cubicBezTo>
                    <a:pt x="723" y="567"/>
                    <a:pt x="759" y="474"/>
                    <a:pt x="756" y="375"/>
                  </a:cubicBezTo>
                  <a:cubicBezTo>
                    <a:pt x="755" y="323"/>
                    <a:pt x="743" y="273"/>
                    <a:pt x="720" y="226"/>
                  </a:cubicBezTo>
                  <a:cubicBezTo>
                    <a:pt x="733" y="220"/>
                    <a:pt x="733" y="220"/>
                    <a:pt x="733" y="220"/>
                  </a:cubicBezTo>
                  <a:cubicBezTo>
                    <a:pt x="757" y="268"/>
                    <a:pt x="769" y="321"/>
                    <a:pt x="771" y="375"/>
                  </a:cubicBezTo>
                  <a:cubicBezTo>
                    <a:pt x="773" y="477"/>
                    <a:pt x="736" y="574"/>
                    <a:pt x="666" y="648"/>
                  </a:cubicBezTo>
                  <a:cubicBezTo>
                    <a:pt x="595" y="723"/>
                    <a:pt x="500" y="765"/>
                    <a:pt x="398" y="768"/>
                  </a:cubicBezTo>
                  <a:cubicBezTo>
                    <a:pt x="395" y="768"/>
                    <a:pt x="391" y="768"/>
                    <a:pt x="388" y="768"/>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Microsoft Sans Serif"/>
              </a:endParaRPr>
            </a:p>
          </p:txBody>
        </p:sp>
        <p:sp>
          <p:nvSpPr>
            <p:cNvPr id="30" name="Freeform 29"/>
            <p:cNvSpPr>
              <a:spLocks/>
            </p:cNvSpPr>
            <p:nvPr/>
          </p:nvSpPr>
          <p:spPr bwMode="auto">
            <a:xfrm>
              <a:off x="-431801" y="-2608263"/>
              <a:ext cx="88900" cy="76200"/>
            </a:xfrm>
            <a:custGeom>
              <a:avLst/>
              <a:gdLst>
                <a:gd name="T0" fmla="*/ 20 w 24"/>
                <a:gd name="T1" fmla="*/ 20 h 20"/>
                <a:gd name="T2" fmla="*/ 0 w 24"/>
                <a:gd name="T3" fmla="*/ 13 h 20"/>
                <a:gd name="T4" fmla="*/ 6 w 24"/>
                <a:gd name="T5" fmla="*/ 0 h 20"/>
                <a:gd name="T6" fmla="*/ 24 w 24"/>
                <a:gd name="T7" fmla="*/ 7 h 20"/>
                <a:gd name="T8" fmla="*/ 20 w 24"/>
                <a:gd name="T9" fmla="*/ 20 h 20"/>
              </a:gdLst>
              <a:ahLst/>
              <a:cxnLst>
                <a:cxn ang="0">
                  <a:pos x="T0" y="T1"/>
                </a:cxn>
                <a:cxn ang="0">
                  <a:pos x="T2" y="T3"/>
                </a:cxn>
                <a:cxn ang="0">
                  <a:pos x="T4" y="T5"/>
                </a:cxn>
                <a:cxn ang="0">
                  <a:pos x="T6" y="T7"/>
                </a:cxn>
                <a:cxn ang="0">
                  <a:pos x="T8" y="T9"/>
                </a:cxn>
              </a:cxnLst>
              <a:rect l="0" t="0" r="r" b="b"/>
              <a:pathLst>
                <a:path w="24" h="20">
                  <a:moveTo>
                    <a:pt x="20" y="20"/>
                  </a:moveTo>
                  <a:cubicBezTo>
                    <a:pt x="13" y="18"/>
                    <a:pt x="7" y="16"/>
                    <a:pt x="0" y="13"/>
                  </a:cubicBezTo>
                  <a:cubicBezTo>
                    <a:pt x="6" y="0"/>
                    <a:pt x="6" y="0"/>
                    <a:pt x="6" y="0"/>
                  </a:cubicBezTo>
                  <a:cubicBezTo>
                    <a:pt x="12" y="2"/>
                    <a:pt x="18" y="5"/>
                    <a:pt x="24" y="7"/>
                  </a:cubicBezTo>
                  <a:lnTo>
                    <a:pt x="20" y="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Microsoft Sans Serif"/>
              </a:endParaRPr>
            </a:p>
          </p:txBody>
        </p:sp>
        <p:sp>
          <p:nvSpPr>
            <p:cNvPr id="31" name="Freeform 30"/>
            <p:cNvSpPr>
              <a:spLocks noEditPoints="1"/>
            </p:cNvSpPr>
            <p:nvPr/>
          </p:nvSpPr>
          <p:spPr bwMode="auto">
            <a:xfrm>
              <a:off x="-1168401" y="-3452813"/>
              <a:ext cx="679450" cy="857250"/>
            </a:xfrm>
            <a:custGeom>
              <a:avLst/>
              <a:gdLst>
                <a:gd name="T0" fmla="*/ 10 w 181"/>
                <a:gd name="T1" fmla="*/ 42 h 228"/>
                <a:gd name="T2" fmla="*/ 0 w 181"/>
                <a:gd name="T3" fmla="*/ 3 h 228"/>
                <a:gd name="T4" fmla="*/ 14 w 181"/>
                <a:gd name="T5" fmla="*/ 0 h 228"/>
                <a:gd name="T6" fmla="*/ 24 w 181"/>
                <a:gd name="T7" fmla="*/ 37 h 228"/>
                <a:gd name="T8" fmla="*/ 10 w 181"/>
                <a:gd name="T9" fmla="*/ 42 h 228"/>
                <a:gd name="T10" fmla="*/ 36 w 181"/>
                <a:gd name="T11" fmla="*/ 100 h 228"/>
                <a:gd name="T12" fmla="*/ 19 w 181"/>
                <a:gd name="T13" fmla="*/ 64 h 228"/>
                <a:gd name="T14" fmla="*/ 32 w 181"/>
                <a:gd name="T15" fmla="*/ 59 h 228"/>
                <a:gd name="T16" fmla="*/ 49 w 181"/>
                <a:gd name="T17" fmla="*/ 92 h 228"/>
                <a:gd name="T18" fmla="*/ 36 w 181"/>
                <a:gd name="T19" fmla="*/ 100 h 228"/>
                <a:gd name="T20" fmla="*/ 74 w 181"/>
                <a:gd name="T21" fmla="*/ 151 h 228"/>
                <a:gd name="T22" fmla="*/ 49 w 181"/>
                <a:gd name="T23" fmla="*/ 120 h 228"/>
                <a:gd name="T24" fmla="*/ 61 w 181"/>
                <a:gd name="T25" fmla="*/ 112 h 228"/>
                <a:gd name="T26" fmla="*/ 84 w 181"/>
                <a:gd name="T27" fmla="*/ 142 h 228"/>
                <a:gd name="T28" fmla="*/ 74 w 181"/>
                <a:gd name="T29" fmla="*/ 151 h 228"/>
                <a:gd name="T30" fmla="*/ 120 w 181"/>
                <a:gd name="T31" fmla="*/ 195 h 228"/>
                <a:gd name="T32" fmla="*/ 90 w 181"/>
                <a:gd name="T33" fmla="*/ 169 h 228"/>
                <a:gd name="T34" fmla="*/ 100 w 181"/>
                <a:gd name="T35" fmla="*/ 159 h 228"/>
                <a:gd name="T36" fmla="*/ 129 w 181"/>
                <a:gd name="T37" fmla="*/ 183 h 228"/>
                <a:gd name="T38" fmla="*/ 120 w 181"/>
                <a:gd name="T39" fmla="*/ 195 h 228"/>
                <a:gd name="T40" fmla="*/ 174 w 181"/>
                <a:gd name="T41" fmla="*/ 228 h 228"/>
                <a:gd name="T42" fmla="*/ 140 w 181"/>
                <a:gd name="T43" fmla="*/ 209 h 228"/>
                <a:gd name="T44" fmla="*/ 148 w 181"/>
                <a:gd name="T45" fmla="*/ 197 h 228"/>
                <a:gd name="T46" fmla="*/ 181 w 181"/>
                <a:gd name="T47" fmla="*/ 216 h 228"/>
                <a:gd name="T48" fmla="*/ 174 w 181"/>
                <a:gd name="T49" fmla="*/ 228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1" h="228">
                  <a:moveTo>
                    <a:pt x="10" y="42"/>
                  </a:moveTo>
                  <a:cubicBezTo>
                    <a:pt x="6" y="29"/>
                    <a:pt x="3" y="16"/>
                    <a:pt x="0" y="3"/>
                  </a:cubicBezTo>
                  <a:cubicBezTo>
                    <a:pt x="14" y="0"/>
                    <a:pt x="14" y="0"/>
                    <a:pt x="14" y="0"/>
                  </a:cubicBezTo>
                  <a:cubicBezTo>
                    <a:pt x="17" y="13"/>
                    <a:pt x="20" y="25"/>
                    <a:pt x="24" y="37"/>
                  </a:cubicBezTo>
                  <a:lnTo>
                    <a:pt x="10" y="42"/>
                  </a:lnTo>
                  <a:close/>
                  <a:moveTo>
                    <a:pt x="36" y="100"/>
                  </a:moveTo>
                  <a:cubicBezTo>
                    <a:pt x="30" y="88"/>
                    <a:pt x="24" y="76"/>
                    <a:pt x="19" y="64"/>
                  </a:cubicBezTo>
                  <a:cubicBezTo>
                    <a:pt x="32" y="59"/>
                    <a:pt x="32" y="59"/>
                    <a:pt x="32" y="59"/>
                  </a:cubicBezTo>
                  <a:cubicBezTo>
                    <a:pt x="37" y="70"/>
                    <a:pt x="43" y="82"/>
                    <a:pt x="49" y="92"/>
                  </a:cubicBezTo>
                  <a:lnTo>
                    <a:pt x="36" y="100"/>
                  </a:lnTo>
                  <a:close/>
                  <a:moveTo>
                    <a:pt x="74" y="151"/>
                  </a:moveTo>
                  <a:cubicBezTo>
                    <a:pt x="65" y="142"/>
                    <a:pt x="57" y="131"/>
                    <a:pt x="49" y="120"/>
                  </a:cubicBezTo>
                  <a:cubicBezTo>
                    <a:pt x="61" y="112"/>
                    <a:pt x="61" y="112"/>
                    <a:pt x="61" y="112"/>
                  </a:cubicBezTo>
                  <a:cubicBezTo>
                    <a:pt x="68" y="122"/>
                    <a:pt x="76" y="132"/>
                    <a:pt x="84" y="142"/>
                  </a:cubicBezTo>
                  <a:lnTo>
                    <a:pt x="74" y="151"/>
                  </a:lnTo>
                  <a:close/>
                  <a:moveTo>
                    <a:pt x="120" y="195"/>
                  </a:moveTo>
                  <a:cubicBezTo>
                    <a:pt x="110" y="187"/>
                    <a:pt x="100" y="178"/>
                    <a:pt x="90" y="169"/>
                  </a:cubicBezTo>
                  <a:cubicBezTo>
                    <a:pt x="100" y="159"/>
                    <a:pt x="100" y="159"/>
                    <a:pt x="100" y="159"/>
                  </a:cubicBezTo>
                  <a:cubicBezTo>
                    <a:pt x="109" y="167"/>
                    <a:pt x="119" y="176"/>
                    <a:pt x="129" y="183"/>
                  </a:cubicBezTo>
                  <a:lnTo>
                    <a:pt x="120" y="195"/>
                  </a:lnTo>
                  <a:close/>
                  <a:moveTo>
                    <a:pt x="174" y="228"/>
                  </a:moveTo>
                  <a:cubicBezTo>
                    <a:pt x="162" y="223"/>
                    <a:pt x="151" y="216"/>
                    <a:pt x="140" y="209"/>
                  </a:cubicBezTo>
                  <a:cubicBezTo>
                    <a:pt x="148" y="197"/>
                    <a:pt x="148" y="197"/>
                    <a:pt x="148" y="197"/>
                  </a:cubicBezTo>
                  <a:cubicBezTo>
                    <a:pt x="158" y="204"/>
                    <a:pt x="169" y="210"/>
                    <a:pt x="181" y="216"/>
                  </a:cubicBezTo>
                  <a:lnTo>
                    <a:pt x="174" y="22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Microsoft Sans Serif"/>
              </a:endParaRPr>
            </a:p>
          </p:txBody>
        </p:sp>
        <p:sp>
          <p:nvSpPr>
            <p:cNvPr id="32" name="Freeform 31"/>
            <p:cNvSpPr>
              <a:spLocks/>
            </p:cNvSpPr>
            <p:nvPr/>
          </p:nvSpPr>
          <p:spPr bwMode="auto">
            <a:xfrm>
              <a:off x="-1190626" y="-3609975"/>
              <a:ext cx="60325" cy="77788"/>
            </a:xfrm>
            <a:custGeom>
              <a:avLst/>
              <a:gdLst>
                <a:gd name="T0" fmla="*/ 2 w 16"/>
                <a:gd name="T1" fmla="*/ 21 h 21"/>
                <a:gd name="T2" fmla="*/ 0 w 16"/>
                <a:gd name="T3" fmla="*/ 1 h 21"/>
                <a:gd name="T4" fmla="*/ 15 w 16"/>
                <a:gd name="T5" fmla="*/ 0 h 21"/>
                <a:gd name="T6" fmla="*/ 16 w 16"/>
                <a:gd name="T7" fmla="*/ 20 h 21"/>
                <a:gd name="T8" fmla="*/ 2 w 16"/>
                <a:gd name="T9" fmla="*/ 21 h 21"/>
              </a:gdLst>
              <a:ahLst/>
              <a:cxnLst>
                <a:cxn ang="0">
                  <a:pos x="T0" y="T1"/>
                </a:cxn>
                <a:cxn ang="0">
                  <a:pos x="T2" y="T3"/>
                </a:cxn>
                <a:cxn ang="0">
                  <a:pos x="T4" y="T5"/>
                </a:cxn>
                <a:cxn ang="0">
                  <a:pos x="T6" y="T7"/>
                </a:cxn>
                <a:cxn ang="0">
                  <a:pos x="T8" y="T9"/>
                </a:cxn>
              </a:cxnLst>
              <a:rect l="0" t="0" r="r" b="b"/>
              <a:pathLst>
                <a:path w="16" h="21">
                  <a:moveTo>
                    <a:pt x="2" y="21"/>
                  </a:moveTo>
                  <a:cubicBezTo>
                    <a:pt x="1" y="15"/>
                    <a:pt x="1" y="8"/>
                    <a:pt x="0" y="1"/>
                  </a:cubicBezTo>
                  <a:cubicBezTo>
                    <a:pt x="15" y="0"/>
                    <a:pt x="15" y="0"/>
                    <a:pt x="15" y="0"/>
                  </a:cubicBezTo>
                  <a:cubicBezTo>
                    <a:pt x="15" y="6"/>
                    <a:pt x="16" y="13"/>
                    <a:pt x="16" y="20"/>
                  </a:cubicBezTo>
                  <a:lnTo>
                    <a:pt x="2" y="2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Microsoft Sans Serif"/>
              </a:endParaRPr>
            </a:p>
          </p:txBody>
        </p:sp>
        <p:sp>
          <p:nvSpPr>
            <p:cNvPr id="33" name="Freeform 32"/>
            <p:cNvSpPr>
              <a:spLocks/>
            </p:cNvSpPr>
            <p:nvPr/>
          </p:nvSpPr>
          <p:spPr bwMode="auto">
            <a:xfrm>
              <a:off x="-1190626" y="-3824288"/>
              <a:ext cx="60325" cy="82550"/>
            </a:xfrm>
            <a:custGeom>
              <a:avLst/>
              <a:gdLst>
                <a:gd name="T0" fmla="*/ 14 w 16"/>
                <a:gd name="T1" fmla="*/ 22 h 22"/>
                <a:gd name="T2" fmla="*/ 0 w 16"/>
                <a:gd name="T3" fmla="*/ 21 h 22"/>
                <a:gd name="T4" fmla="*/ 2 w 16"/>
                <a:gd name="T5" fmla="*/ 0 h 22"/>
                <a:gd name="T6" fmla="*/ 16 w 16"/>
                <a:gd name="T7" fmla="*/ 2 h 22"/>
                <a:gd name="T8" fmla="*/ 14 w 16"/>
                <a:gd name="T9" fmla="*/ 22 h 22"/>
              </a:gdLst>
              <a:ahLst/>
              <a:cxnLst>
                <a:cxn ang="0">
                  <a:pos x="T0" y="T1"/>
                </a:cxn>
                <a:cxn ang="0">
                  <a:pos x="T2" y="T3"/>
                </a:cxn>
                <a:cxn ang="0">
                  <a:pos x="T4" y="T5"/>
                </a:cxn>
                <a:cxn ang="0">
                  <a:pos x="T6" y="T7"/>
                </a:cxn>
                <a:cxn ang="0">
                  <a:pos x="T8" y="T9"/>
                </a:cxn>
              </a:cxnLst>
              <a:rect l="0" t="0" r="r" b="b"/>
              <a:pathLst>
                <a:path w="16" h="22">
                  <a:moveTo>
                    <a:pt x="14" y="22"/>
                  </a:moveTo>
                  <a:cubicBezTo>
                    <a:pt x="0" y="21"/>
                    <a:pt x="0" y="21"/>
                    <a:pt x="0" y="21"/>
                  </a:cubicBezTo>
                  <a:cubicBezTo>
                    <a:pt x="0" y="14"/>
                    <a:pt x="1" y="7"/>
                    <a:pt x="2" y="0"/>
                  </a:cubicBezTo>
                  <a:cubicBezTo>
                    <a:pt x="16" y="2"/>
                    <a:pt x="16" y="2"/>
                    <a:pt x="16" y="2"/>
                  </a:cubicBezTo>
                  <a:cubicBezTo>
                    <a:pt x="15" y="9"/>
                    <a:pt x="15" y="15"/>
                    <a:pt x="14" y="2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Microsoft Sans Serif"/>
              </a:endParaRPr>
            </a:p>
          </p:txBody>
        </p:sp>
        <p:sp>
          <p:nvSpPr>
            <p:cNvPr id="34" name="Freeform 33"/>
            <p:cNvSpPr>
              <a:spLocks noEditPoints="1"/>
            </p:cNvSpPr>
            <p:nvPr/>
          </p:nvSpPr>
          <p:spPr bwMode="auto">
            <a:xfrm>
              <a:off x="-1171576" y="-4887913"/>
              <a:ext cx="2393950" cy="2416175"/>
            </a:xfrm>
            <a:custGeom>
              <a:avLst/>
              <a:gdLst>
                <a:gd name="T0" fmla="*/ 316 w 638"/>
                <a:gd name="T1" fmla="*/ 14 h 643"/>
                <a:gd name="T2" fmla="*/ 316 w 638"/>
                <a:gd name="T3" fmla="*/ 0 h 643"/>
                <a:gd name="T4" fmla="*/ 348 w 638"/>
                <a:gd name="T5" fmla="*/ 15 h 643"/>
                <a:gd name="T6" fmla="*/ 287 w 638"/>
                <a:gd name="T7" fmla="*/ 1 h 643"/>
                <a:gd name="T8" fmla="*/ 406 w 638"/>
                <a:gd name="T9" fmla="*/ 27 h 643"/>
                <a:gd name="T10" fmla="*/ 410 w 638"/>
                <a:gd name="T11" fmla="*/ 13 h 643"/>
                <a:gd name="T12" fmla="*/ 186 w 638"/>
                <a:gd name="T13" fmla="*/ 27 h 643"/>
                <a:gd name="T14" fmla="*/ 192 w 638"/>
                <a:gd name="T15" fmla="*/ 40 h 643"/>
                <a:gd name="T16" fmla="*/ 430 w 638"/>
                <a:gd name="T17" fmla="*/ 20 h 643"/>
                <a:gd name="T18" fmla="*/ 140 w 638"/>
                <a:gd name="T19" fmla="*/ 69 h 643"/>
                <a:gd name="T20" fmla="*/ 174 w 638"/>
                <a:gd name="T21" fmla="*/ 49 h 643"/>
                <a:gd name="T22" fmla="*/ 478 w 638"/>
                <a:gd name="T23" fmla="*/ 60 h 643"/>
                <a:gd name="T24" fmla="*/ 511 w 638"/>
                <a:gd name="T25" fmla="*/ 83 h 643"/>
                <a:gd name="T26" fmla="*/ 115 w 638"/>
                <a:gd name="T27" fmla="*/ 70 h 643"/>
                <a:gd name="T28" fmla="*/ 553 w 638"/>
                <a:gd name="T29" fmla="*/ 125 h 643"/>
                <a:gd name="T30" fmla="*/ 564 w 638"/>
                <a:gd name="T31" fmla="*/ 116 h 643"/>
                <a:gd name="T32" fmla="*/ 46 w 638"/>
                <a:gd name="T33" fmla="*/ 147 h 643"/>
                <a:gd name="T34" fmla="*/ 58 w 638"/>
                <a:gd name="T35" fmla="*/ 155 h 643"/>
                <a:gd name="T36" fmla="*/ 577 w 638"/>
                <a:gd name="T37" fmla="*/ 132 h 643"/>
                <a:gd name="T38" fmla="*/ 31 w 638"/>
                <a:gd name="T39" fmla="*/ 208 h 643"/>
                <a:gd name="T40" fmla="*/ 48 w 638"/>
                <a:gd name="T41" fmla="*/ 172 h 643"/>
                <a:gd name="T42" fmla="*/ 595 w 638"/>
                <a:gd name="T43" fmla="*/ 192 h 643"/>
                <a:gd name="T44" fmla="*/ 610 w 638"/>
                <a:gd name="T45" fmla="*/ 229 h 643"/>
                <a:gd name="T46" fmla="*/ 10 w 638"/>
                <a:gd name="T47" fmla="*/ 222 h 643"/>
                <a:gd name="T48" fmla="*/ 622 w 638"/>
                <a:gd name="T49" fmla="*/ 288 h 643"/>
                <a:gd name="T50" fmla="*/ 636 w 638"/>
                <a:gd name="T51" fmla="*/ 286 h 643"/>
                <a:gd name="T52" fmla="*/ 623 w 638"/>
                <a:gd name="T53" fmla="*/ 347 h 643"/>
                <a:gd name="T54" fmla="*/ 623 w 638"/>
                <a:gd name="T55" fmla="*/ 308 h 643"/>
                <a:gd name="T56" fmla="*/ 638 w 638"/>
                <a:gd name="T57" fmla="*/ 325 h 643"/>
                <a:gd name="T58" fmla="*/ 612 w 638"/>
                <a:gd name="T59" fmla="*/ 406 h 643"/>
                <a:gd name="T60" fmla="*/ 626 w 638"/>
                <a:gd name="T61" fmla="*/ 410 h 643"/>
                <a:gd name="T62" fmla="*/ 606 w 638"/>
                <a:gd name="T63" fmla="*/ 425 h 643"/>
                <a:gd name="T64" fmla="*/ 569 w 638"/>
                <a:gd name="T65" fmla="*/ 521 h 643"/>
                <a:gd name="T66" fmla="*/ 593 w 638"/>
                <a:gd name="T67" fmla="*/ 486 h 643"/>
                <a:gd name="T68" fmla="*/ 516 w 638"/>
                <a:gd name="T69" fmla="*/ 555 h 643"/>
                <a:gd name="T70" fmla="*/ 526 w 638"/>
                <a:gd name="T71" fmla="*/ 566 h 643"/>
                <a:gd name="T72" fmla="*/ 501 w 638"/>
                <a:gd name="T73" fmla="*/ 567 h 643"/>
                <a:gd name="T74" fmla="*/ 418 w 638"/>
                <a:gd name="T75" fmla="*/ 627 h 643"/>
                <a:gd name="T76" fmla="*/ 456 w 638"/>
                <a:gd name="T77" fmla="*/ 611 h 643"/>
                <a:gd name="T78" fmla="*/ 355 w 638"/>
                <a:gd name="T79" fmla="*/ 626 h 643"/>
                <a:gd name="T80" fmla="*/ 357 w 638"/>
                <a:gd name="T81" fmla="*/ 640 h 643"/>
                <a:gd name="T82" fmla="*/ 294 w 638"/>
                <a:gd name="T83" fmla="*/ 642 h 643"/>
                <a:gd name="T84" fmla="*/ 317 w 638"/>
                <a:gd name="T85" fmla="*/ 629 h 643"/>
                <a:gd name="T86" fmla="*/ 317 w 638"/>
                <a:gd name="T87" fmla="*/ 643 h 6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38" h="643">
                  <a:moveTo>
                    <a:pt x="348" y="15"/>
                  </a:moveTo>
                  <a:cubicBezTo>
                    <a:pt x="339" y="15"/>
                    <a:pt x="329" y="14"/>
                    <a:pt x="320" y="14"/>
                  </a:cubicBezTo>
                  <a:cubicBezTo>
                    <a:pt x="316" y="14"/>
                    <a:pt x="316" y="14"/>
                    <a:pt x="316" y="14"/>
                  </a:cubicBezTo>
                  <a:cubicBezTo>
                    <a:pt x="313" y="14"/>
                    <a:pt x="311" y="14"/>
                    <a:pt x="308" y="14"/>
                  </a:cubicBezTo>
                  <a:cubicBezTo>
                    <a:pt x="307" y="0"/>
                    <a:pt x="307" y="0"/>
                    <a:pt x="307" y="0"/>
                  </a:cubicBezTo>
                  <a:cubicBezTo>
                    <a:pt x="310" y="0"/>
                    <a:pt x="313" y="0"/>
                    <a:pt x="316" y="0"/>
                  </a:cubicBezTo>
                  <a:cubicBezTo>
                    <a:pt x="320" y="0"/>
                    <a:pt x="320" y="0"/>
                    <a:pt x="320" y="0"/>
                  </a:cubicBezTo>
                  <a:cubicBezTo>
                    <a:pt x="330" y="0"/>
                    <a:pt x="340" y="0"/>
                    <a:pt x="349" y="1"/>
                  </a:cubicBezTo>
                  <a:lnTo>
                    <a:pt x="348" y="15"/>
                  </a:lnTo>
                  <a:close/>
                  <a:moveTo>
                    <a:pt x="249" y="21"/>
                  </a:moveTo>
                  <a:cubicBezTo>
                    <a:pt x="246" y="7"/>
                    <a:pt x="246" y="7"/>
                    <a:pt x="246" y="7"/>
                  </a:cubicBezTo>
                  <a:cubicBezTo>
                    <a:pt x="259" y="4"/>
                    <a:pt x="273" y="2"/>
                    <a:pt x="287" y="1"/>
                  </a:cubicBezTo>
                  <a:cubicBezTo>
                    <a:pt x="288" y="15"/>
                    <a:pt x="288" y="15"/>
                    <a:pt x="288" y="15"/>
                  </a:cubicBezTo>
                  <a:cubicBezTo>
                    <a:pt x="275" y="16"/>
                    <a:pt x="262" y="18"/>
                    <a:pt x="249" y="21"/>
                  </a:cubicBezTo>
                  <a:moveTo>
                    <a:pt x="406" y="27"/>
                  </a:moveTo>
                  <a:cubicBezTo>
                    <a:pt x="393" y="23"/>
                    <a:pt x="380" y="20"/>
                    <a:pt x="367" y="18"/>
                  </a:cubicBezTo>
                  <a:cubicBezTo>
                    <a:pt x="370" y="4"/>
                    <a:pt x="370" y="4"/>
                    <a:pt x="370" y="4"/>
                  </a:cubicBezTo>
                  <a:cubicBezTo>
                    <a:pt x="383" y="6"/>
                    <a:pt x="397" y="9"/>
                    <a:pt x="410" y="13"/>
                  </a:cubicBezTo>
                  <a:lnTo>
                    <a:pt x="406" y="27"/>
                  </a:lnTo>
                  <a:close/>
                  <a:moveTo>
                    <a:pt x="192" y="40"/>
                  </a:moveTo>
                  <a:cubicBezTo>
                    <a:pt x="186" y="27"/>
                    <a:pt x="186" y="27"/>
                    <a:pt x="186" y="27"/>
                  </a:cubicBezTo>
                  <a:cubicBezTo>
                    <a:pt x="199" y="21"/>
                    <a:pt x="212" y="16"/>
                    <a:pt x="225" y="13"/>
                  </a:cubicBezTo>
                  <a:cubicBezTo>
                    <a:pt x="229" y="26"/>
                    <a:pt x="229" y="26"/>
                    <a:pt x="229" y="26"/>
                  </a:cubicBezTo>
                  <a:cubicBezTo>
                    <a:pt x="217" y="30"/>
                    <a:pt x="204" y="35"/>
                    <a:pt x="192" y="40"/>
                  </a:cubicBezTo>
                  <a:moveTo>
                    <a:pt x="461" y="50"/>
                  </a:moveTo>
                  <a:cubicBezTo>
                    <a:pt x="450" y="44"/>
                    <a:pt x="437" y="38"/>
                    <a:pt x="425" y="34"/>
                  </a:cubicBezTo>
                  <a:cubicBezTo>
                    <a:pt x="430" y="20"/>
                    <a:pt x="430" y="20"/>
                    <a:pt x="430" y="20"/>
                  </a:cubicBezTo>
                  <a:cubicBezTo>
                    <a:pt x="443" y="25"/>
                    <a:pt x="456" y="31"/>
                    <a:pt x="468" y="37"/>
                  </a:cubicBezTo>
                  <a:lnTo>
                    <a:pt x="461" y="50"/>
                  </a:lnTo>
                  <a:close/>
                  <a:moveTo>
                    <a:pt x="140" y="69"/>
                  </a:moveTo>
                  <a:cubicBezTo>
                    <a:pt x="132" y="58"/>
                    <a:pt x="132" y="58"/>
                    <a:pt x="132" y="58"/>
                  </a:cubicBezTo>
                  <a:cubicBezTo>
                    <a:pt x="143" y="50"/>
                    <a:pt x="155" y="42"/>
                    <a:pt x="168" y="36"/>
                  </a:cubicBezTo>
                  <a:cubicBezTo>
                    <a:pt x="174" y="49"/>
                    <a:pt x="174" y="49"/>
                    <a:pt x="174" y="49"/>
                  </a:cubicBezTo>
                  <a:cubicBezTo>
                    <a:pt x="162" y="55"/>
                    <a:pt x="151" y="62"/>
                    <a:pt x="140" y="69"/>
                  </a:cubicBezTo>
                  <a:moveTo>
                    <a:pt x="511" y="83"/>
                  </a:moveTo>
                  <a:cubicBezTo>
                    <a:pt x="501" y="75"/>
                    <a:pt x="490" y="67"/>
                    <a:pt x="478" y="60"/>
                  </a:cubicBezTo>
                  <a:cubicBezTo>
                    <a:pt x="486" y="48"/>
                    <a:pt x="486" y="48"/>
                    <a:pt x="486" y="48"/>
                  </a:cubicBezTo>
                  <a:cubicBezTo>
                    <a:pt x="498" y="55"/>
                    <a:pt x="509" y="63"/>
                    <a:pt x="520" y="72"/>
                  </a:cubicBezTo>
                  <a:lnTo>
                    <a:pt x="511" y="83"/>
                  </a:lnTo>
                  <a:close/>
                  <a:moveTo>
                    <a:pt x="95" y="108"/>
                  </a:moveTo>
                  <a:cubicBezTo>
                    <a:pt x="85" y="98"/>
                    <a:pt x="85" y="98"/>
                    <a:pt x="85" y="98"/>
                  </a:cubicBezTo>
                  <a:cubicBezTo>
                    <a:pt x="94" y="88"/>
                    <a:pt x="104" y="79"/>
                    <a:pt x="115" y="70"/>
                  </a:cubicBezTo>
                  <a:cubicBezTo>
                    <a:pt x="124" y="81"/>
                    <a:pt x="124" y="81"/>
                    <a:pt x="124" y="81"/>
                  </a:cubicBezTo>
                  <a:cubicBezTo>
                    <a:pt x="114" y="90"/>
                    <a:pt x="104" y="99"/>
                    <a:pt x="95" y="108"/>
                  </a:cubicBezTo>
                  <a:moveTo>
                    <a:pt x="553" y="125"/>
                  </a:moveTo>
                  <a:cubicBezTo>
                    <a:pt x="545" y="115"/>
                    <a:pt x="535" y="105"/>
                    <a:pt x="526" y="96"/>
                  </a:cubicBezTo>
                  <a:cubicBezTo>
                    <a:pt x="536" y="86"/>
                    <a:pt x="536" y="86"/>
                    <a:pt x="536" y="86"/>
                  </a:cubicBezTo>
                  <a:cubicBezTo>
                    <a:pt x="546" y="95"/>
                    <a:pt x="555" y="105"/>
                    <a:pt x="564" y="116"/>
                  </a:cubicBezTo>
                  <a:lnTo>
                    <a:pt x="553" y="125"/>
                  </a:lnTo>
                  <a:close/>
                  <a:moveTo>
                    <a:pt x="58" y="155"/>
                  </a:moveTo>
                  <a:cubicBezTo>
                    <a:pt x="46" y="147"/>
                    <a:pt x="46" y="147"/>
                    <a:pt x="46" y="147"/>
                  </a:cubicBezTo>
                  <a:cubicBezTo>
                    <a:pt x="53" y="135"/>
                    <a:pt x="62" y="124"/>
                    <a:pt x="71" y="114"/>
                  </a:cubicBezTo>
                  <a:cubicBezTo>
                    <a:pt x="82" y="123"/>
                    <a:pt x="82" y="123"/>
                    <a:pt x="82" y="123"/>
                  </a:cubicBezTo>
                  <a:cubicBezTo>
                    <a:pt x="73" y="133"/>
                    <a:pt x="65" y="144"/>
                    <a:pt x="58" y="155"/>
                  </a:cubicBezTo>
                  <a:moveTo>
                    <a:pt x="587" y="175"/>
                  </a:moveTo>
                  <a:cubicBezTo>
                    <a:pt x="580" y="163"/>
                    <a:pt x="573" y="152"/>
                    <a:pt x="565" y="141"/>
                  </a:cubicBezTo>
                  <a:cubicBezTo>
                    <a:pt x="577" y="132"/>
                    <a:pt x="577" y="132"/>
                    <a:pt x="577" y="132"/>
                  </a:cubicBezTo>
                  <a:cubicBezTo>
                    <a:pt x="585" y="144"/>
                    <a:pt x="593" y="156"/>
                    <a:pt x="599" y="168"/>
                  </a:cubicBezTo>
                  <a:lnTo>
                    <a:pt x="587" y="175"/>
                  </a:lnTo>
                  <a:close/>
                  <a:moveTo>
                    <a:pt x="31" y="208"/>
                  </a:moveTo>
                  <a:cubicBezTo>
                    <a:pt x="17" y="203"/>
                    <a:pt x="17" y="203"/>
                    <a:pt x="17" y="203"/>
                  </a:cubicBezTo>
                  <a:cubicBezTo>
                    <a:pt x="22" y="190"/>
                    <a:pt x="28" y="177"/>
                    <a:pt x="35" y="165"/>
                  </a:cubicBezTo>
                  <a:cubicBezTo>
                    <a:pt x="48" y="172"/>
                    <a:pt x="48" y="172"/>
                    <a:pt x="48" y="172"/>
                  </a:cubicBezTo>
                  <a:cubicBezTo>
                    <a:pt x="41" y="184"/>
                    <a:pt x="35" y="196"/>
                    <a:pt x="31" y="208"/>
                  </a:cubicBezTo>
                  <a:moveTo>
                    <a:pt x="610" y="229"/>
                  </a:moveTo>
                  <a:cubicBezTo>
                    <a:pt x="606" y="217"/>
                    <a:pt x="601" y="204"/>
                    <a:pt x="595" y="192"/>
                  </a:cubicBezTo>
                  <a:cubicBezTo>
                    <a:pt x="609" y="186"/>
                    <a:pt x="609" y="186"/>
                    <a:pt x="609" y="186"/>
                  </a:cubicBezTo>
                  <a:cubicBezTo>
                    <a:pt x="614" y="199"/>
                    <a:pt x="619" y="212"/>
                    <a:pt x="624" y="225"/>
                  </a:cubicBezTo>
                  <a:lnTo>
                    <a:pt x="610" y="229"/>
                  </a:lnTo>
                  <a:close/>
                  <a:moveTo>
                    <a:pt x="14" y="265"/>
                  </a:moveTo>
                  <a:cubicBezTo>
                    <a:pt x="0" y="263"/>
                    <a:pt x="0" y="263"/>
                    <a:pt x="0" y="263"/>
                  </a:cubicBezTo>
                  <a:cubicBezTo>
                    <a:pt x="2" y="249"/>
                    <a:pt x="6" y="235"/>
                    <a:pt x="10" y="222"/>
                  </a:cubicBezTo>
                  <a:cubicBezTo>
                    <a:pt x="24" y="227"/>
                    <a:pt x="24" y="227"/>
                    <a:pt x="24" y="227"/>
                  </a:cubicBezTo>
                  <a:cubicBezTo>
                    <a:pt x="20" y="239"/>
                    <a:pt x="17" y="252"/>
                    <a:pt x="14" y="265"/>
                  </a:cubicBezTo>
                  <a:moveTo>
                    <a:pt x="622" y="288"/>
                  </a:moveTo>
                  <a:cubicBezTo>
                    <a:pt x="621" y="275"/>
                    <a:pt x="618" y="261"/>
                    <a:pt x="615" y="249"/>
                  </a:cubicBezTo>
                  <a:cubicBezTo>
                    <a:pt x="629" y="245"/>
                    <a:pt x="629" y="245"/>
                    <a:pt x="629" y="245"/>
                  </a:cubicBezTo>
                  <a:cubicBezTo>
                    <a:pt x="632" y="259"/>
                    <a:pt x="635" y="272"/>
                    <a:pt x="636" y="286"/>
                  </a:cubicBezTo>
                  <a:lnTo>
                    <a:pt x="622" y="288"/>
                  </a:lnTo>
                  <a:close/>
                  <a:moveTo>
                    <a:pt x="637" y="349"/>
                  </a:moveTo>
                  <a:cubicBezTo>
                    <a:pt x="623" y="347"/>
                    <a:pt x="623" y="347"/>
                    <a:pt x="623" y="347"/>
                  </a:cubicBezTo>
                  <a:cubicBezTo>
                    <a:pt x="623" y="340"/>
                    <a:pt x="624" y="332"/>
                    <a:pt x="624" y="325"/>
                  </a:cubicBezTo>
                  <a:cubicBezTo>
                    <a:pt x="624" y="321"/>
                    <a:pt x="624" y="321"/>
                    <a:pt x="624" y="321"/>
                  </a:cubicBezTo>
                  <a:cubicBezTo>
                    <a:pt x="624" y="317"/>
                    <a:pt x="624" y="312"/>
                    <a:pt x="623" y="308"/>
                  </a:cubicBezTo>
                  <a:cubicBezTo>
                    <a:pt x="638" y="307"/>
                    <a:pt x="638" y="307"/>
                    <a:pt x="638" y="307"/>
                  </a:cubicBezTo>
                  <a:cubicBezTo>
                    <a:pt x="638" y="312"/>
                    <a:pt x="638" y="316"/>
                    <a:pt x="638" y="321"/>
                  </a:cubicBezTo>
                  <a:cubicBezTo>
                    <a:pt x="638" y="325"/>
                    <a:pt x="638" y="325"/>
                    <a:pt x="638" y="325"/>
                  </a:cubicBezTo>
                  <a:cubicBezTo>
                    <a:pt x="638" y="333"/>
                    <a:pt x="638" y="341"/>
                    <a:pt x="637" y="349"/>
                  </a:cubicBezTo>
                  <a:moveTo>
                    <a:pt x="626" y="410"/>
                  </a:moveTo>
                  <a:cubicBezTo>
                    <a:pt x="612" y="406"/>
                    <a:pt x="612" y="406"/>
                    <a:pt x="612" y="406"/>
                  </a:cubicBezTo>
                  <a:cubicBezTo>
                    <a:pt x="616" y="393"/>
                    <a:pt x="618" y="380"/>
                    <a:pt x="620" y="367"/>
                  </a:cubicBezTo>
                  <a:cubicBezTo>
                    <a:pt x="635" y="369"/>
                    <a:pt x="635" y="369"/>
                    <a:pt x="635" y="369"/>
                  </a:cubicBezTo>
                  <a:cubicBezTo>
                    <a:pt x="633" y="383"/>
                    <a:pt x="630" y="397"/>
                    <a:pt x="626" y="410"/>
                  </a:cubicBezTo>
                  <a:moveTo>
                    <a:pt x="603" y="468"/>
                  </a:moveTo>
                  <a:cubicBezTo>
                    <a:pt x="590" y="462"/>
                    <a:pt x="590" y="462"/>
                    <a:pt x="590" y="462"/>
                  </a:cubicBezTo>
                  <a:cubicBezTo>
                    <a:pt x="596" y="450"/>
                    <a:pt x="601" y="437"/>
                    <a:pt x="606" y="425"/>
                  </a:cubicBezTo>
                  <a:cubicBezTo>
                    <a:pt x="619" y="430"/>
                    <a:pt x="619" y="430"/>
                    <a:pt x="619" y="430"/>
                  </a:cubicBezTo>
                  <a:cubicBezTo>
                    <a:pt x="615" y="443"/>
                    <a:pt x="609" y="456"/>
                    <a:pt x="603" y="468"/>
                  </a:cubicBezTo>
                  <a:moveTo>
                    <a:pt x="569" y="521"/>
                  </a:moveTo>
                  <a:cubicBezTo>
                    <a:pt x="558" y="512"/>
                    <a:pt x="558" y="512"/>
                    <a:pt x="558" y="512"/>
                  </a:cubicBezTo>
                  <a:cubicBezTo>
                    <a:pt x="566" y="501"/>
                    <a:pt x="573" y="490"/>
                    <a:pt x="580" y="479"/>
                  </a:cubicBezTo>
                  <a:cubicBezTo>
                    <a:pt x="593" y="486"/>
                    <a:pt x="593" y="486"/>
                    <a:pt x="593" y="486"/>
                  </a:cubicBezTo>
                  <a:cubicBezTo>
                    <a:pt x="585" y="498"/>
                    <a:pt x="578" y="510"/>
                    <a:pt x="569" y="521"/>
                  </a:cubicBezTo>
                  <a:moveTo>
                    <a:pt x="526" y="566"/>
                  </a:moveTo>
                  <a:cubicBezTo>
                    <a:pt x="516" y="555"/>
                    <a:pt x="516" y="555"/>
                    <a:pt x="516" y="555"/>
                  </a:cubicBezTo>
                  <a:cubicBezTo>
                    <a:pt x="526" y="546"/>
                    <a:pt x="536" y="537"/>
                    <a:pt x="545" y="527"/>
                  </a:cubicBezTo>
                  <a:cubicBezTo>
                    <a:pt x="555" y="537"/>
                    <a:pt x="555" y="537"/>
                    <a:pt x="555" y="537"/>
                  </a:cubicBezTo>
                  <a:cubicBezTo>
                    <a:pt x="546" y="547"/>
                    <a:pt x="536" y="557"/>
                    <a:pt x="526" y="566"/>
                  </a:cubicBezTo>
                  <a:moveTo>
                    <a:pt x="475" y="601"/>
                  </a:moveTo>
                  <a:cubicBezTo>
                    <a:pt x="468" y="589"/>
                    <a:pt x="468" y="589"/>
                    <a:pt x="468" y="589"/>
                  </a:cubicBezTo>
                  <a:cubicBezTo>
                    <a:pt x="479" y="582"/>
                    <a:pt x="490" y="575"/>
                    <a:pt x="501" y="567"/>
                  </a:cubicBezTo>
                  <a:cubicBezTo>
                    <a:pt x="509" y="579"/>
                    <a:pt x="509" y="579"/>
                    <a:pt x="509" y="579"/>
                  </a:cubicBezTo>
                  <a:cubicBezTo>
                    <a:pt x="498" y="587"/>
                    <a:pt x="487" y="595"/>
                    <a:pt x="475" y="601"/>
                  </a:cubicBezTo>
                  <a:moveTo>
                    <a:pt x="418" y="627"/>
                  </a:moveTo>
                  <a:cubicBezTo>
                    <a:pt x="413" y="613"/>
                    <a:pt x="413" y="613"/>
                    <a:pt x="413" y="613"/>
                  </a:cubicBezTo>
                  <a:cubicBezTo>
                    <a:pt x="426" y="609"/>
                    <a:pt x="438" y="604"/>
                    <a:pt x="450" y="598"/>
                  </a:cubicBezTo>
                  <a:cubicBezTo>
                    <a:pt x="456" y="611"/>
                    <a:pt x="456" y="611"/>
                    <a:pt x="456" y="611"/>
                  </a:cubicBezTo>
                  <a:cubicBezTo>
                    <a:pt x="444" y="617"/>
                    <a:pt x="431" y="622"/>
                    <a:pt x="418" y="627"/>
                  </a:cubicBezTo>
                  <a:moveTo>
                    <a:pt x="357" y="640"/>
                  </a:moveTo>
                  <a:cubicBezTo>
                    <a:pt x="355" y="626"/>
                    <a:pt x="355" y="626"/>
                    <a:pt x="355" y="626"/>
                  </a:cubicBezTo>
                  <a:cubicBezTo>
                    <a:pt x="368" y="625"/>
                    <a:pt x="381" y="622"/>
                    <a:pt x="394" y="619"/>
                  </a:cubicBezTo>
                  <a:cubicBezTo>
                    <a:pt x="398" y="633"/>
                    <a:pt x="398" y="633"/>
                    <a:pt x="398" y="633"/>
                  </a:cubicBezTo>
                  <a:cubicBezTo>
                    <a:pt x="384" y="636"/>
                    <a:pt x="370" y="639"/>
                    <a:pt x="357" y="640"/>
                  </a:cubicBezTo>
                  <a:moveTo>
                    <a:pt x="317" y="643"/>
                  </a:moveTo>
                  <a:cubicBezTo>
                    <a:pt x="313" y="643"/>
                    <a:pt x="313" y="643"/>
                    <a:pt x="313" y="643"/>
                  </a:cubicBezTo>
                  <a:cubicBezTo>
                    <a:pt x="307" y="643"/>
                    <a:pt x="300" y="643"/>
                    <a:pt x="294" y="642"/>
                  </a:cubicBezTo>
                  <a:cubicBezTo>
                    <a:pt x="295" y="628"/>
                    <a:pt x="295" y="628"/>
                    <a:pt x="295" y="628"/>
                  </a:cubicBezTo>
                  <a:cubicBezTo>
                    <a:pt x="301" y="628"/>
                    <a:pt x="307" y="628"/>
                    <a:pt x="313" y="629"/>
                  </a:cubicBezTo>
                  <a:cubicBezTo>
                    <a:pt x="317" y="629"/>
                    <a:pt x="317" y="629"/>
                    <a:pt x="317" y="629"/>
                  </a:cubicBezTo>
                  <a:cubicBezTo>
                    <a:pt x="323" y="629"/>
                    <a:pt x="329" y="628"/>
                    <a:pt x="335" y="628"/>
                  </a:cubicBezTo>
                  <a:cubicBezTo>
                    <a:pt x="336" y="642"/>
                    <a:pt x="336" y="642"/>
                    <a:pt x="336" y="642"/>
                  </a:cubicBezTo>
                  <a:cubicBezTo>
                    <a:pt x="330" y="643"/>
                    <a:pt x="323" y="643"/>
                    <a:pt x="317" y="643"/>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Microsoft Sans Serif"/>
              </a:endParaRPr>
            </a:p>
          </p:txBody>
        </p:sp>
        <p:sp>
          <p:nvSpPr>
            <p:cNvPr id="35" name="Freeform 34"/>
            <p:cNvSpPr>
              <a:spLocks/>
            </p:cNvSpPr>
            <p:nvPr/>
          </p:nvSpPr>
          <p:spPr bwMode="auto">
            <a:xfrm>
              <a:off x="-225426" y="-2551113"/>
              <a:ext cx="85725" cy="68263"/>
            </a:xfrm>
            <a:custGeom>
              <a:avLst/>
              <a:gdLst>
                <a:gd name="T0" fmla="*/ 21 w 23"/>
                <a:gd name="T1" fmla="*/ 18 h 18"/>
                <a:gd name="T2" fmla="*/ 0 w 23"/>
                <a:gd name="T3" fmla="*/ 15 h 18"/>
                <a:gd name="T4" fmla="*/ 3 w 23"/>
                <a:gd name="T5" fmla="*/ 0 h 18"/>
                <a:gd name="T6" fmla="*/ 23 w 23"/>
                <a:gd name="T7" fmla="*/ 4 h 18"/>
                <a:gd name="T8" fmla="*/ 21 w 23"/>
                <a:gd name="T9" fmla="*/ 18 h 18"/>
              </a:gdLst>
              <a:ahLst/>
              <a:cxnLst>
                <a:cxn ang="0">
                  <a:pos x="T0" y="T1"/>
                </a:cxn>
                <a:cxn ang="0">
                  <a:pos x="T2" y="T3"/>
                </a:cxn>
                <a:cxn ang="0">
                  <a:pos x="T4" y="T5"/>
                </a:cxn>
                <a:cxn ang="0">
                  <a:pos x="T6" y="T7"/>
                </a:cxn>
                <a:cxn ang="0">
                  <a:pos x="T8" y="T9"/>
                </a:cxn>
              </a:cxnLst>
              <a:rect l="0" t="0" r="r" b="b"/>
              <a:pathLst>
                <a:path w="23" h="18">
                  <a:moveTo>
                    <a:pt x="21" y="18"/>
                  </a:moveTo>
                  <a:cubicBezTo>
                    <a:pt x="14" y="17"/>
                    <a:pt x="7" y="16"/>
                    <a:pt x="0" y="15"/>
                  </a:cubicBezTo>
                  <a:cubicBezTo>
                    <a:pt x="3" y="0"/>
                    <a:pt x="3" y="0"/>
                    <a:pt x="3" y="0"/>
                  </a:cubicBezTo>
                  <a:cubicBezTo>
                    <a:pt x="9" y="2"/>
                    <a:pt x="16" y="3"/>
                    <a:pt x="23" y="4"/>
                  </a:cubicBezTo>
                  <a:lnTo>
                    <a:pt x="21" y="1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Microsoft Sans Serif"/>
              </a:endParaRPr>
            </a:p>
          </p:txBody>
        </p:sp>
        <p:sp>
          <p:nvSpPr>
            <p:cNvPr id="36" name="Freeform 35"/>
            <p:cNvSpPr>
              <a:spLocks noEditPoints="1"/>
            </p:cNvSpPr>
            <p:nvPr/>
          </p:nvSpPr>
          <p:spPr bwMode="auto">
            <a:xfrm>
              <a:off x="-1460501" y="-5162550"/>
              <a:ext cx="1328738" cy="1322388"/>
            </a:xfrm>
            <a:custGeom>
              <a:avLst/>
              <a:gdLst>
                <a:gd name="T0" fmla="*/ 315 w 354"/>
                <a:gd name="T1" fmla="*/ 21 h 352"/>
                <a:gd name="T2" fmla="*/ 312 w 354"/>
                <a:gd name="T3" fmla="*/ 7 h 352"/>
                <a:gd name="T4" fmla="*/ 352 w 354"/>
                <a:gd name="T5" fmla="*/ 0 h 352"/>
                <a:gd name="T6" fmla="*/ 354 w 354"/>
                <a:gd name="T7" fmla="*/ 14 h 352"/>
                <a:gd name="T8" fmla="*/ 315 w 354"/>
                <a:gd name="T9" fmla="*/ 21 h 352"/>
                <a:gd name="T10" fmla="*/ 257 w 354"/>
                <a:gd name="T11" fmla="*/ 37 h 352"/>
                <a:gd name="T12" fmla="*/ 252 w 354"/>
                <a:gd name="T13" fmla="*/ 24 h 352"/>
                <a:gd name="T14" fmla="*/ 291 w 354"/>
                <a:gd name="T15" fmla="*/ 11 h 352"/>
                <a:gd name="T16" fmla="*/ 295 w 354"/>
                <a:gd name="T17" fmla="*/ 25 h 352"/>
                <a:gd name="T18" fmla="*/ 257 w 354"/>
                <a:gd name="T19" fmla="*/ 37 h 352"/>
                <a:gd name="T20" fmla="*/ 203 w 354"/>
                <a:gd name="T21" fmla="*/ 63 h 352"/>
                <a:gd name="T22" fmla="*/ 196 w 354"/>
                <a:gd name="T23" fmla="*/ 51 h 352"/>
                <a:gd name="T24" fmla="*/ 233 w 354"/>
                <a:gd name="T25" fmla="*/ 32 h 352"/>
                <a:gd name="T26" fmla="*/ 239 w 354"/>
                <a:gd name="T27" fmla="*/ 45 h 352"/>
                <a:gd name="T28" fmla="*/ 203 w 354"/>
                <a:gd name="T29" fmla="*/ 63 h 352"/>
                <a:gd name="T30" fmla="*/ 154 w 354"/>
                <a:gd name="T31" fmla="*/ 97 h 352"/>
                <a:gd name="T32" fmla="*/ 145 w 354"/>
                <a:gd name="T33" fmla="*/ 86 h 352"/>
                <a:gd name="T34" fmla="*/ 179 w 354"/>
                <a:gd name="T35" fmla="*/ 61 h 352"/>
                <a:gd name="T36" fmla="*/ 186 w 354"/>
                <a:gd name="T37" fmla="*/ 73 h 352"/>
                <a:gd name="T38" fmla="*/ 154 w 354"/>
                <a:gd name="T39" fmla="*/ 97 h 352"/>
                <a:gd name="T40" fmla="*/ 111 w 354"/>
                <a:gd name="T41" fmla="*/ 138 h 352"/>
                <a:gd name="T42" fmla="*/ 100 w 354"/>
                <a:gd name="T43" fmla="*/ 128 h 352"/>
                <a:gd name="T44" fmla="*/ 129 w 354"/>
                <a:gd name="T45" fmla="*/ 99 h 352"/>
                <a:gd name="T46" fmla="*/ 139 w 354"/>
                <a:gd name="T47" fmla="*/ 110 h 352"/>
                <a:gd name="T48" fmla="*/ 111 w 354"/>
                <a:gd name="T49" fmla="*/ 138 h 352"/>
                <a:gd name="T50" fmla="*/ 74 w 354"/>
                <a:gd name="T51" fmla="*/ 185 h 352"/>
                <a:gd name="T52" fmla="*/ 62 w 354"/>
                <a:gd name="T53" fmla="*/ 177 h 352"/>
                <a:gd name="T54" fmla="*/ 86 w 354"/>
                <a:gd name="T55" fmla="*/ 144 h 352"/>
                <a:gd name="T56" fmla="*/ 98 w 354"/>
                <a:gd name="T57" fmla="*/ 153 h 352"/>
                <a:gd name="T58" fmla="*/ 74 w 354"/>
                <a:gd name="T59" fmla="*/ 185 h 352"/>
                <a:gd name="T60" fmla="*/ 45 w 354"/>
                <a:gd name="T61" fmla="*/ 237 h 352"/>
                <a:gd name="T62" fmla="*/ 32 w 354"/>
                <a:gd name="T63" fmla="*/ 231 h 352"/>
                <a:gd name="T64" fmla="*/ 51 w 354"/>
                <a:gd name="T65" fmla="*/ 195 h 352"/>
                <a:gd name="T66" fmla="*/ 63 w 354"/>
                <a:gd name="T67" fmla="*/ 202 h 352"/>
                <a:gd name="T68" fmla="*/ 45 w 354"/>
                <a:gd name="T69" fmla="*/ 237 h 352"/>
                <a:gd name="T70" fmla="*/ 25 w 354"/>
                <a:gd name="T71" fmla="*/ 294 h 352"/>
                <a:gd name="T72" fmla="*/ 11 w 354"/>
                <a:gd name="T73" fmla="*/ 290 h 352"/>
                <a:gd name="T74" fmla="*/ 24 w 354"/>
                <a:gd name="T75" fmla="*/ 251 h 352"/>
                <a:gd name="T76" fmla="*/ 37 w 354"/>
                <a:gd name="T77" fmla="*/ 256 h 352"/>
                <a:gd name="T78" fmla="*/ 25 w 354"/>
                <a:gd name="T79" fmla="*/ 294 h 352"/>
                <a:gd name="T80" fmla="*/ 14 w 354"/>
                <a:gd name="T81" fmla="*/ 352 h 352"/>
                <a:gd name="T82" fmla="*/ 0 w 354"/>
                <a:gd name="T83" fmla="*/ 351 h 352"/>
                <a:gd name="T84" fmla="*/ 6 w 354"/>
                <a:gd name="T85" fmla="*/ 310 h 352"/>
                <a:gd name="T86" fmla="*/ 20 w 354"/>
                <a:gd name="T87" fmla="*/ 313 h 352"/>
                <a:gd name="T88" fmla="*/ 14 w 354"/>
                <a:gd name="T89" fmla="*/ 352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54" h="352">
                  <a:moveTo>
                    <a:pt x="315" y="21"/>
                  </a:moveTo>
                  <a:cubicBezTo>
                    <a:pt x="312" y="7"/>
                    <a:pt x="312" y="7"/>
                    <a:pt x="312" y="7"/>
                  </a:cubicBezTo>
                  <a:cubicBezTo>
                    <a:pt x="325" y="4"/>
                    <a:pt x="339" y="2"/>
                    <a:pt x="352" y="0"/>
                  </a:cubicBezTo>
                  <a:cubicBezTo>
                    <a:pt x="354" y="14"/>
                    <a:pt x="354" y="14"/>
                    <a:pt x="354" y="14"/>
                  </a:cubicBezTo>
                  <a:cubicBezTo>
                    <a:pt x="341" y="16"/>
                    <a:pt x="327" y="18"/>
                    <a:pt x="315" y="21"/>
                  </a:cubicBezTo>
                  <a:moveTo>
                    <a:pt x="257" y="37"/>
                  </a:moveTo>
                  <a:cubicBezTo>
                    <a:pt x="252" y="24"/>
                    <a:pt x="252" y="24"/>
                    <a:pt x="252" y="24"/>
                  </a:cubicBezTo>
                  <a:cubicBezTo>
                    <a:pt x="265" y="19"/>
                    <a:pt x="278" y="15"/>
                    <a:pt x="291" y="11"/>
                  </a:cubicBezTo>
                  <a:cubicBezTo>
                    <a:pt x="295" y="25"/>
                    <a:pt x="295" y="25"/>
                    <a:pt x="295" y="25"/>
                  </a:cubicBezTo>
                  <a:cubicBezTo>
                    <a:pt x="282" y="29"/>
                    <a:pt x="270" y="33"/>
                    <a:pt x="257" y="37"/>
                  </a:cubicBezTo>
                  <a:moveTo>
                    <a:pt x="203" y="63"/>
                  </a:moveTo>
                  <a:cubicBezTo>
                    <a:pt x="196" y="51"/>
                    <a:pt x="196" y="51"/>
                    <a:pt x="196" y="51"/>
                  </a:cubicBezTo>
                  <a:cubicBezTo>
                    <a:pt x="208" y="44"/>
                    <a:pt x="221" y="37"/>
                    <a:pt x="233" y="32"/>
                  </a:cubicBezTo>
                  <a:cubicBezTo>
                    <a:pt x="239" y="45"/>
                    <a:pt x="239" y="45"/>
                    <a:pt x="239" y="45"/>
                  </a:cubicBezTo>
                  <a:cubicBezTo>
                    <a:pt x="227" y="50"/>
                    <a:pt x="215" y="56"/>
                    <a:pt x="203" y="63"/>
                  </a:cubicBezTo>
                  <a:moveTo>
                    <a:pt x="154" y="97"/>
                  </a:moveTo>
                  <a:cubicBezTo>
                    <a:pt x="145" y="86"/>
                    <a:pt x="145" y="86"/>
                    <a:pt x="145" y="86"/>
                  </a:cubicBezTo>
                  <a:cubicBezTo>
                    <a:pt x="156" y="77"/>
                    <a:pt x="167" y="69"/>
                    <a:pt x="179" y="61"/>
                  </a:cubicBezTo>
                  <a:cubicBezTo>
                    <a:pt x="186" y="73"/>
                    <a:pt x="186" y="73"/>
                    <a:pt x="186" y="73"/>
                  </a:cubicBezTo>
                  <a:cubicBezTo>
                    <a:pt x="175" y="81"/>
                    <a:pt x="164" y="88"/>
                    <a:pt x="154" y="97"/>
                  </a:cubicBezTo>
                  <a:moveTo>
                    <a:pt x="111" y="138"/>
                  </a:moveTo>
                  <a:cubicBezTo>
                    <a:pt x="100" y="128"/>
                    <a:pt x="100" y="128"/>
                    <a:pt x="100" y="128"/>
                  </a:cubicBezTo>
                  <a:cubicBezTo>
                    <a:pt x="109" y="118"/>
                    <a:pt x="119" y="108"/>
                    <a:pt x="129" y="99"/>
                  </a:cubicBezTo>
                  <a:cubicBezTo>
                    <a:pt x="139" y="110"/>
                    <a:pt x="139" y="110"/>
                    <a:pt x="139" y="110"/>
                  </a:cubicBezTo>
                  <a:cubicBezTo>
                    <a:pt x="129" y="118"/>
                    <a:pt x="119" y="128"/>
                    <a:pt x="111" y="138"/>
                  </a:cubicBezTo>
                  <a:moveTo>
                    <a:pt x="74" y="185"/>
                  </a:moveTo>
                  <a:cubicBezTo>
                    <a:pt x="62" y="177"/>
                    <a:pt x="62" y="177"/>
                    <a:pt x="62" y="177"/>
                  </a:cubicBezTo>
                  <a:cubicBezTo>
                    <a:pt x="69" y="166"/>
                    <a:pt x="78" y="154"/>
                    <a:pt x="86" y="144"/>
                  </a:cubicBezTo>
                  <a:cubicBezTo>
                    <a:pt x="98" y="153"/>
                    <a:pt x="98" y="153"/>
                    <a:pt x="98" y="153"/>
                  </a:cubicBezTo>
                  <a:cubicBezTo>
                    <a:pt x="89" y="163"/>
                    <a:pt x="81" y="174"/>
                    <a:pt x="74" y="185"/>
                  </a:cubicBezTo>
                  <a:moveTo>
                    <a:pt x="45" y="237"/>
                  </a:moveTo>
                  <a:cubicBezTo>
                    <a:pt x="32" y="231"/>
                    <a:pt x="32" y="231"/>
                    <a:pt x="32" y="231"/>
                  </a:cubicBezTo>
                  <a:cubicBezTo>
                    <a:pt x="38" y="219"/>
                    <a:pt x="44" y="207"/>
                    <a:pt x="51" y="195"/>
                  </a:cubicBezTo>
                  <a:cubicBezTo>
                    <a:pt x="63" y="202"/>
                    <a:pt x="63" y="202"/>
                    <a:pt x="63" y="202"/>
                  </a:cubicBezTo>
                  <a:cubicBezTo>
                    <a:pt x="57" y="213"/>
                    <a:pt x="51" y="225"/>
                    <a:pt x="45" y="237"/>
                  </a:cubicBezTo>
                  <a:moveTo>
                    <a:pt x="25" y="294"/>
                  </a:moveTo>
                  <a:cubicBezTo>
                    <a:pt x="11" y="290"/>
                    <a:pt x="11" y="290"/>
                    <a:pt x="11" y="290"/>
                  </a:cubicBezTo>
                  <a:cubicBezTo>
                    <a:pt x="15" y="277"/>
                    <a:pt x="19" y="263"/>
                    <a:pt x="24" y="251"/>
                  </a:cubicBezTo>
                  <a:cubicBezTo>
                    <a:pt x="37" y="256"/>
                    <a:pt x="37" y="256"/>
                    <a:pt x="37" y="256"/>
                  </a:cubicBezTo>
                  <a:cubicBezTo>
                    <a:pt x="33" y="268"/>
                    <a:pt x="28" y="281"/>
                    <a:pt x="25" y="294"/>
                  </a:cubicBezTo>
                  <a:moveTo>
                    <a:pt x="14" y="352"/>
                  </a:moveTo>
                  <a:cubicBezTo>
                    <a:pt x="0" y="351"/>
                    <a:pt x="0" y="351"/>
                    <a:pt x="0" y="351"/>
                  </a:cubicBezTo>
                  <a:cubicBezTo>
                    <a:pt x="1" y="337"/>
                    <a:pt x="3" y="323"/>
                    <a:pt x="6" y="310"/>
                  </a:cubicBezTo>
                  <a:cubicBezTo>
                    <a:pt x="20" y="313"/>
                    <a:pt x="20" y="313"/>
                    <a:pt x="20" y="313"/>
                  </a:cubicBezTo>
                  <a:cubicBezTo>
                    <a:pt x="17" y="326"/>
                    <a:pt x="15" y="339"/>
                    <a:pt x="14" y="35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Microsoft Sans Serif"/>
              </a:endParaRPr>
            </a:p>
          </p:txBody>
        </p:sp>
        <p:sp>
          <p:nvSpPr>
            <p:cNvPr id="37" name="Freeform 36"/>
            <p:cNvSpPr>
              <a:spLocks noEditPoints="1"/>
            </p:cNvSpPr>
            <p:nvPr/>
          </p:nvSpPr>
          <p:spPr bwMode="auto">
            <a:xfrm>
              <a:off x="14287" y="-5470525"/>
              <a:ext cx="1785938" cy="3573463"/>
            </a:xfrm>
            <a:custGeom>
              <a:avLst/>
              <a:gdLst>
                <a:gd name="T0" fmla="*/ 0 w 476"/>
                <a:gd name="T1" fmla="*/ 15 h 951"/>
                <a:gd name="T2" fmla="*/ 42 w 476"/>
                <a:gd name="T3" fmla="*/ 2 h 951"/>
                <a:gd name="T4" fmla="*/ 100 w 476"/>
                <a:gd name="T5" fmla="*/ 25 h 951"/>
                <a:gd name="T6" fmla="*/ 62 w 476"/>
                <a:gd name="T7" fmla="*/ 4 h 951"/>
                <a:gd name="T8" fmla="*/ 100 w 476"/>
                <a:gd name="T9" fmla="*/ 25 h 951"/>
                <a:gd name="T10" fmla="*/ 119 w 476"/>
                <a:gd name="T11" fmla="*/ 30 h 951"/>
                <a:gd name="T12" fmla="*/ 162 w 476"/>
                <a:gd name="T13" fmla="*/ 29 h 951"/>
                <a:gd name="T14" fmla="*/ 212 w 476"/>
                <a:gd name="T15" fmla="*/ 66 h 951"/>
                <a:gd name="T16" fmla="*/ 181 w 476"/>
                <a:gd name="T17" fmla="*/ 36 h 951"/>
                <a:gd name="T18" fmla="*/ 212 w 476"/>
                <a:gd name="T19" fmla="*/ 66 h 951"/>
                <a:gd name="T20" fmla="*/ 230 w 476"/>
                <a:gd name="T21" fmla="*/ 76 h 951"/>
                <a:gd name="T22" fmla="*/ 272 w 476"/>
                <a:gd name="T23" fmla="*/ 85 h 951"/>
                <a:gd name="T24" fmla="*/ 310 w 476"/>
                <a:gd name="T25" fmla="*/ 135 h 951"/>
                <a:gd name="T26" fmla="*/ 288 w 476"/>
                <a:gd name="T27" fmla="*/ 97 h 951"/>
                <a:gd name="T28" fmla="*/ 310 w 476"/>
                <a:gd name="T29" fmla="*/ 135 h 951"/>
                <a:gd name="T30" fmla="*/ 325 w 476"/>
                <a:gd name="T31" fmla="*/ 148 h 951"/>
                <a:gd name="T32" fmla="*/ 363 w 476"/>
                <a:gd name="T33" fmla="*/ 168 h 951"/>
                <a:gd name="T34" fmla="*/ 388 w 476"/>
                <a:gd name="T35" fmla="*/ 226 h 951"/>
                <a:gd name="T36" fmla="*/ 376 w 476"/>
                <a:gd name="T37" fmla="*/ 184 h 951"/>
                <a:gd name="T38" fmla="*/ 388 w 476"/>
                <a:gd name="T39" fmla="*/ 226 h 951"/>
                <a:gd name="T40" fmla="*/ 398 w 476"/>
                <a:gd name="T41" fmla="*/ 243 h 951"/>
                <a:gd name="T42" fmla="*/ 430 w 476"/>
                <a:gd name="T43" fmla="*/ 272 h 951"/>
                <a:gd name="T44" fmla="*/ 439 w 476"/>
                <a:gd name="T45" fmla="*/ 334 h 951"/>
                <a:gd name="T46" fmla="*/ 439 w 476"/>
                <a:gd name="T47" fmla="*/ 291 h 951"/>
                <a:gd name="T48" fmla="*/ 439 w 476"/>
                <a:gd name="T49" fmla="*/ 334 h 951"/>
                <a:gd name="T50" fmla="*/ 445 w 476"/>
                <a:gd name="T51" fmla="*/ 353 h 951"/>
                <a:gd name="T52" fmla="*/ 468 w 476"/>
                <a:gd name="T53" fmla="*/ 389 h 951"/>
                <a:gd name="T54" fmla="*/ 461 w 476"/>
                <a:gd name="T55" fmla="*/ 451 h 951"/>
                <a:gd name="T56" fmla="*/ 472 w 476"/>
                <a:gd name="T57" fmla="*/ 409 h 951"/>
                <a:gd name="T58" fmla="*/ 461 w 476"/>
                <a:gd name="T59" fmla="*/ 451 h 951"/>
                <a:gd name="T60" fmla="*/ 460 w 476"/>
                <a:gd name="T61" fmla="*/ 511 h 951"/>
                <a:gd name="T62" fmla="*/ 462 w 476"/>
                <a:gd name="T63" fmla="*/ 471 h 951"/>
                <a:gd name="T64" fmla="*/ 476 w 476"/>
                <a:gd name="T65" fmla="*/ 476 h 951"/>
                <a:gd name="T66" fmla="*/ 466 w 476"/>
                <a:gd name="T67" fmla="*/ 573 h 951"/>
                <a:gd name="T68" fmla="*/ 459 w 476"/>
                <a:gd name="T69" fmla="*/ 531 h 951"/>
                <a:gd name="T70" fmla="*/ 466 w 476"/>
                <a:gd name="T71" fmla="*/ 573 h 951"/>
                <a:gd name="T72" fmla="*/ 436 w 476"/>
                <a:gd name="T73" fmla="*/ 628 h 951"/>
                <a:gd name="T74" fmla="*/ 462 w 476"/>
                <a:gd name="T75" fmla="*/ 594 h 951"/>
                <a:gd name="T76" fmla="*/ 426 w 476"/>
                <a:gd name="T77" fmla="*/ 690 h 951"/>
                <a:gd name="T78" fmla="*/ 429 w 476"/>
                <a:gd name="T79" fmla="*/ 647 h 951"/>
                <a:gd name="T80" fmla="*/ 426 w 476"/>
                <a:gd name="T81" fmla="*/ 690 h 951"/>
                <a:gd name="T82" fmla="*/ 382 w 476"/>
                <a:gd name="T83" fmla="*/ 735 h 951"/>
                <a:gd name="T84" fmla="*/ 416 w 476"/>
                <a:gd name="T85" fmla="*/ 708 h 951"/>
                <a:gd name="T86" fmla="*/ 356 w 476"/>
                <a:gd name="T87" fmla="*/ 792 h 951"/>
                <a:gd name="T88" fmla="*/ 371 w 476"/>
                <a:gd name="T89" fmla="*/ 752 h 951"/>
                <a:gd name="T90" fmla="*/ 356 w 476"/>
                <a:gd name="T91" fmla="*/ 792 h 951"/>
                <a:gd name="T92" fmla="*/ 303 w 476"/>
                <a:gd name="T93" fmla="*/ 825 h 951"/>
                <a:gd name="T94" fmla="*/ 342 w 476"/>
                <a:gd name="T95" fmla="*/ 807 h 951"/>
                <a:gd name="T96" fmla="*/ 263 w 476"/>
                <a:gd name="T97" fmla="*/ 873 h 951"/>
                <a:gd name="T98" fmla="*/ 287 w 476"/>
                <a:gd name="T99" fmla="*/ 837 h 951"/>
                <a:gd name="T100" fmla="*/ 263 w 476"/>
                <a:gd name="T101" fmla="*/ 873 h 951"/>
                <a:gd name="T102" fmla="*/ 203 w 476"/>
                <a:gd name="T103" fmla="*/ 891 h 951"/>
                <a:gd name="T104" fmla="*/ 246 w 476"/>
                <a:gd name="T105" fmla="*/ 884 h 951"/>
                <a:gd name="T106" fmla="*/ 152 w 476"/>
                <a:gd name="T107" fmla="*/ 927 h 951"/>
                <a:gd name="T108" fmla="*/ 185 w 476"/>
                <a:gd name="T109" fmla="*/ 899 h 951"/>
                <a:gd name="T110" fmla="*/ 152 w 476"/>
                <a:gd name="T111" fmla="*/ 927 h 951"/>
                <a:gd name="T112" fmla="*/ 90 w 476"/>
                <a:gd name="T113" fmla="*/ 929 h 951"/>
                <a:gd name="T114" fmla="*/ 133 w 476"/>
                <a:gd name="T115" fmla="*/ 933 h 951"/>
                <a:gd name="T116" fmla="*/ 31 w 476"/>
                <a:gd name="T117" fmla="*/ 951 h 951"/>
                <a:gd name="T118" fmla="*/ 70 w 476"/>
                <a:gd name="T119" fmla="*/ 932 h 951"/>
                <a:gd name="T120" fmla="*/ 31 w 476"/>
                <a:gd name="T121" fmla="*/ 951 h 9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76" h="951">
                  <a:moveTo>
                    <a:pt x="40" y="16"/>
                  </a:moveTo>
                  <a:cubicBezTo>
                    <a:pt x="27" y="15"/>
                    <a:pt x="14" y="15"/>
                    <a:pt x="0" y="15"/>
                  </a:cubicBezTo>
                  <a:cubicBezTo>
                    <a:pt x="0" y="0"/>
                    <a:pt x="0" y="0"/>
                    <a:pt x="0" y="0"/>
                  </a:cubicBezTo>
                  <a:cubicBezTo>
                    <a:pt x="14" y="0"/>
                    <a:pt x="28" y="1"/>
                    <a:pt x="42" y="2"/>
                  </a:cubicBezTo>
                  <a:lnTo>
                    <a:pt x="40" y="16"/>
                  </a:lnTo>
                  <a:close/>
                  <a:moveTo>
                    <a:pt x="100" y="25"/>
                  </a:moveTo>
                  <a:cubicBezTo>
                    <a:pt x="87" y="23"/>
                    <a:pt x="73" y="20"/>
                    <a:pt x="60" y="19"/>
                  </a:cubicBezTo>
                  <a:cubicBezTo>
                    <a:pt x="62" y="4"/>
                    <a:pt x="62" y="4"/>
                    <a:pt x="62" y="4"/>
                  </a:cubicBezTo>
                  <a:cubicBezTo>
                    <a:pt x="76" y="6"/>
                    <a:pt x="89" y="9"/>
                    <a:pt x="103" y="11"/>
                  </a:cubicBezTo>
                  <a:lnTo>
                    <a:pt x="100" y="25"/>
                  </a:lnTo>
                  <a:close/>
                  <a:moveTo>
                    <a:pt x="157" y="42"/>
                  </a:moveTo>
                  <a:cubicBezTo>
                    <a:pt x="145" y="38"/>
                    <a:pt x="132" y="34"/>
                    <a:pt x="119" y="30"/>
                  </a:cubicBezTo>
                  <a:cubicBezTo>
                    <a:pt x="123" y="16"/>
                    <a:pt x="123" y="16"/>
                    <a:pt x="123" y="16"/>
                  </a:cubicBezTo>
                  <a:cubicBezTo>
                    <a:pt x="136" y="20"/>
                    <a:pt x="149" y="24"/>
                    <a:pt x="162" y="29"/>
                  </a:cubicBezTo>
                  <a:lnTo>
                    <a:pt x="157" y="42"/>
                  </a:lnTo>
                  <a:close/>
                  <a:moveTo>
                    <a:pt x="212" y="66"/>
                  </a:moveTo>
                  <a:cubicBezTo>
                    <a:pt x="200" y="60"/>
                    <a:pt x="188" y="54"/>
                    <a:pt x="176" y="49"/>
                  </a:cubicBezTo>
                  <a:cubicBezTo>
                    <a:pt x="181" y="36"/>
                    <a:pt x="181" y="36"/>
                    <a:pt x="181" y="36"/>
                  </a:cubicBezTo>
                  <a:cubicBezTo>
                    <a:pt x="194" y="41"/>
                    <a:pt x="207" y="47"/>
                    <a:pt x="219" y="53"/>
                  </a:cubicBezTo>
                  <a:lnTo>
                    <a:pt x="212" y="66"/>
                  </a:lnTo>
                  <a:close/>
                  <a:moveTo>
                    <a:pt x="264" y="97"/>
                  </a:moveTo>
                  <a:cubicBezTo>
                    <a:pt x="253" y="90"/>
                    <a:pt x="241" y="82"/>
                    <a:pt x="230" y="76"/>
                  </a:cubicBezTo>
                  <a:cubicBezTo>
                    <a:pt x="237" y="63"/>
                    <a:pt x="237" y="63"/>
                    <a:pt x="237" y="63"/>
                  </a:cubicBezTo>
                  <a:cubicBezTo>
                    <a:pt x="249" y="70"/>
                    <a:pt x="261" y="78"/>
                    <a:pt x="272" y="85"/>
                  </a:cubicBezTo>
                  <a:lnTo>
                    <a:pt x="264" y="97"/>
                  </a:lnTo>
                  <a:close/>
                  <a:moveTo>
                    <a:pt x="310" y="135"/>
                  </a:moveTo>
                  <a:cubicBezTo>
                    <a:pt x="301" y="126"/>
                    <a:pt x="290" y="117"/>
                    <a:pt x="280" y="109"/>
                  </a:cubicBezTo>
                  <a:cubicBezTo>
                    <a:pt x="288" y="97"/>
                    <a:pt x="288" y="97"/>
                    <a:pt x="288" y="97"/>
                  </a:cubicBezTo>
                  <a:cubicBezTo>
                    <a:pt x="299" y="106"/>
                    <a:pt x="310" y="115"/>
                    <a:pt x="320" y="124"/>
                  </a:cubicBezTo>
                  <a:lnTo>
                    <a:pt x="310" y="135"/>
                  </a:lnTo>
                  <a:close/>
                  <a:moveTo>
                    <a:pt x="352" y="178"/>
                  </a:moveTo>
                  <a:cubicBezTo>
                    <a:pt x="344" y="167"/>
                    <a:pt x="334" y="158"/>
                    <a:pt x="325" y="148"/>
                  </a:cubicBezTo>
                  <a:cubicBezTo>
                    <a:pt x="335" y="138"/>
                    <a:pt x="335" y="138"/>
                    <a:pt x="335" y="138"/>
                  </a:cubicBezTo>
                  <a:cubicBezTo>
                    <a:pt x="345" y="148"/>
                    <a:pt x="354" y="158"/>
                    <a:pt x="363" y="168"/>
                  </a:cubicBezTo>
                  <a:lnTo>
                    <a:pt x="352" y="178"/>
                  </a:lnTo>
                  <a:close/>
                  <a:moveTo>
                    <a:pt x="388" y="226"/>
                  </a:moveTo>
                  <a:cubicBezTo>
                    <a:pt x="381" y="215"/>
                    <a:pt x="373" y="204"/>
                    <a:pt x="365" y="193"/>
                  </a:cubicBezTo>
                  <a:cubicBezTo>
                    <a:pt x="376" y="184"/>
                    <a:pt x="376" y="184"/>
                    <a:pt x="376" y="184"/>
                  </a:cubicBezTo>
                  <a:cubicBezTo>
                    <a:pt x="385" y="195"/>
                    <a:pt x="393" y="206"/>
                    <a:pt x="400" y="218"/>
                  </a:cubicBezTo>
                  <a:lnTo>
                    <a:pt x="388" y="226"/>
                  </a:lnTo>
                  <a:close/>
                  <a:moveTo>
                    <a:pt x="417" y="278"/>
                  </a:moveTo>
                  <a:cubicBezTo>
                    <a:pt x="411" y="266"/>
                    <a:pt x="405" y="254"/>
                    <a:pt x="398" y="243"/>
                  </a:cubicBezTo>
                  <a:cubicBezTo>
                    <a:pt x="411" y="235"/>
                    <a:pt x="411" y="235"/>
                    <a:pt x="411" y="235"/>
                  </a:cubicBezTo>
                  <a:cubicBezTo>
                    <a:pt x="418" y="247"/>
                    <a:pt x="424" y="259"/>
                    <a:pt x="430" y="272"/>
                  </a:cubicBezTo>
                  <a:lnTo>
                    <a:pt x="417" y="278"/>
                  </a:lnTo>
                  <a:close/>
                  <a:moveTo>
                    <a:pt x="439" y="334"/>
                  </a:moveTo>
                  <a:cubicBezTo>
                    <a:pt x="435" y="321"/>
                    <a:pt x="431" y="308"/>
                    <a:pt x="425" y="296"/>
                  </a:cubicBezTo>
                  <a:cubicBezTo>
                    <a:pt x="439" y="291"/>
                    <a:pt x="439" y="291"/>
                    <a:pt x="439" y="291"/>
                  </a:cubicBezTo>
                  <a:cubicBezTo>
                    <a:pt x="444" y="303"/>
                    <a:pt x="449" y="316"/>
                    <a:pt x="453" y="329"/>
                  </a:cubicBezTo>
                  <a:lnTo>
                    <a:pt x="439" y="334"/>
                  </a:lnTo>
                  <a:close/>
                  <a:moveTo>
                    <a:pt x="454" y="392"/>
                  </a:moveTo>
                  <a:cubicBezTo>
                    <a:pt x="452" y="379"/>
                    <a:pt x="449" y="366"/>
                    <a:pt x="445" y="353"/>
                  </a:cubicBezTo>
                  <a:cubicBezTo>
                    <a:pt x="459" y="349"/>
                    <a:pt x="459" y="349"/>
                    <a:pt x="459" y="349"/>
                  </a:cubicBezTo>
                  <a:cubicBezTo>
                    <a:pt x="463" y="362"/>
                    <a:pt x="466" y="376"/>
                    <a:pt x="468" y="389"/>
                  </a:cubicBezTo>
                  <a:lnTo>
                    <a:pt x="454" y="392"/>
                  </a:lnTo>
                  <a:close/>
                  <a:moveTo>
                    <a:pt x="461" y="451"/>
                  </a:moveTo>
                  <a:cubicBezTo>
                    <a:pt x="460" y="438"/>
                    <a:pt x="459" y="425"/>
                    <a:pt x="457" y="411"/>
                  </a:cubicBezTo>
                  <a:cubicBezTo>
                    <a:pt x="472" y="409"/>
                    <a:pt x="472" y="409"/>
                    <a:pt x="472" y="409"/>
                  </a:cubicBezTo>
                  <a:cubicBezTo>
                    <a:pt x="473" y="423"/>
                    <a:pt x="475" y="437"/>
                    <a:pt x="475" y="450"/>
                  </a:cubicBezTo>
                  <a:lnTo>
                    <a:pt x="461" y="451"/>
                  </a:lnTo>
                  <a:close/>
                  <a:moveTo>
                    <a:pt x="475" y="512"/>
                  </a:moveTo>
                  <a:cubicBezTo>
                    <a:pt x="460" y="511"/>
                    <a:pt x="460" y="511"/>
                    <a:pt x="460" y="511"/>
                  </a:cubicBezTo>
                  <a:cubicBezTo>
                    <a:pt x="461" y="500"/>
                    <a:pt x="462" y="488"/>
                    <a:pt x="462" y="476"/>
                  </a:cubicBezTo>
                  <a:cubicBezTo>
                    <a:pt x="462" y="471"/>
                    <a:pt x="462" y="471"/>
                    <a:pt x="462" y="471"/>
                  </a:cubicBezTo>
                  <a:cubicBezTo>
                    <a:pt x="476" y="471"/>
                    <a:pt x="476" y="471"/>
                    <a:pt x="476" y="471"/>
                  </a:cubicBezTo>
                  <a:cubicBezTo>
                    <a:pt x="476" y="476"/>
                    <a:pt x="476" y="476"/>
                    <a:pt x="476" y="476"/>
                  </a:cubicBezTo>
                  <a:cubicBezTo>
                    <a:pt x="476" y="488"/>
                    <a:pt x="476" y="500"/>
                    <a:pt x="475" y="512"/>
                  </a:cubicBezTo>
                  <a:moveTo>
                    <a:pt x="466" y="573"/>
                  </a:moveTo>
                  <a:cubicBezTo>
                    <a:pt x="452" y="571"/>
                    <a:pt x="452" y="571"/>
                    <a:pt x="452" y="571"/>
                  </a:cubicBezTo>
                  <a:cubicBezTo>
                    <a:pt x="455" y="558"/>
                    <a:pt x="457" y="544"/>
                    <a:pt x="459" y="531"/>
                  </a:cubicBezTo>
                  <a:cubicBezTo>
                    <a:pt x="473" y="533"/>
                    <a:pt x="473" y="533"/>
                    <a:pt x="473" y="533"/>
                  </a:cubicBezTo>
                  <a:cubicBezTo>
                    <a:pt x="471" y="546"/>
                    <a:pt x="469" y="560"/>
                    <a:pt x="466" y="573"/>
                  </a:cubicBezTo>
                  <a:moveTo>
                    <a:pt x="450" y="633"/>
                  </a:moveTo>
                  <a:cubicBezTo>
                    <a:pt x="436" y="628"/>
                    <a:pt x="436" y="628"/>
                    <a:pt x="436" y="628"/>
                  </a:cubicBezTo>
                  <a:cubicBezTo>
                    <a:pt x="441" y="616"/>
                    <a:pt x="444" y="603"/>
                    <a:pt x="448" y="590"/>
                  </a:cubicBezTo>
                  <a:cubicBezTo>
                    <a:pt x="462" y="594"/>
                    <a:pt x="462" y="594"/>
                    <a:pt x="462" y="594"/>
                  </a:cubicBezTo>
                  <a:cubicBezTo>
                    <a:pt x="458" y="607"/>
                    <a:pt x="454" y="620"/>
                    <a:pt x="450" y="633"/>
                  </a:cubicBezTo>
                  <a:moveTo>
                    <a:pt x="426" y="690"/>
                  </a:moveTo>
                  <a:cubicBezTo>
                    <a:pt x="413" y="684"/>
                    <a:pt x="413" y="684"/>
                    <a:pt x="413" y="684"/>
                  </a:cubicBezTo>
                  <a:cubicBezTo>
                    <a:pt x="419" y="672"/>
                    <a:pt x="424" y="659"/>
                    <a:pt x="429" y="647"/>
                  </a:cubicBezTo>
                  <a:cubicBezTo>
                    <a:pt x="443" y="652"/>
                    <a:pt x="443" y="652"/>
                    <a:pt x="443" y="652"/>
                  </a:cubicBezTo>
                  <a:cubicBezTo>
                    <a:pt x="437" y="665"/>
                    <a:pt x="432" y="678"/>
                    <a:pt x="426" y="690"/>
                  </a:cubicBezTo>
                  <a:moveTo>
                    <a:pt x="394" y="743"/>
                  </a:moveTo>
                  <a:cubicBezTo>
                    <a:pt x="382" y="735"/>
                    <a:pt x="382" y="735"/>
                    <a:pt x="382" y="735"/>
                  </a:cubicBezTo>
                  <a:cubicBezTo>
                    <a:pt x="390" y="724"/>
                    <a:pt x="397" y="713"/>
                    <a:pt x="403" y="701"/>
                  </a:cubicBezTo>
                  <a:cubicBezTo>
                    <a:pt x="416" y="708"/>
                    <a:pt x="416" y="708"/>
                    <a:pt x="416" y="708"/>
                  </a:cubicBezTo>
                  <a:cubicBezTo>
                    <a:pt x="409" y="720"/>
                    <a:pt x="402" y="732"/>
                    <a:pt x="394" y="743"/>
                  </a:cubicBezTo>
                  <a:moveTo>
                    <a:pt x="356" y="792"/>
                  </a:moveTo>
                  <a:cubicBezTo>
                    <a:pt x="345" y="783"/>
                    <a:pt x="345" y="783"/>
                    <a:pt x="345" y="783"/>
                  </a:cubicBezTo>
                  <a:cubicBezTo>
                    <a:pt x="354" y="773"/>
                    <a:pt x="363" y="762"/>
                    <a:pt x="371" y="752"/>
                  </a:cubicBezTo>
                  <a:cubicBezTo>
                    <a:pt x="382" y="760"/>
                    <a:pt x="382" y="760"/>
                    <a:pt x="382" y="760"/>
                  </a:cubicBezTo>
                  <a:cubicBezTo>
                    <a:pt x="374" y="771"/>
                    <a:pt x="365" y="782"/>
                    <a:pt x="356" y="792"/>
                  </a:cubicBezTo>
                  <a:moveTo>
                    <a:pt x="312" y="836"/>
                  </a:moveTo>
                  <a:cubicBezTo>
                    <a:pt x="303" y="825"/>
                    <a:pt x="303" y="825"/>
                    <a:pt x="303" y="825"/>
                  </a:cubicBezTo>
                  <a:cubicBezTo>
                    <a:pt x="313" y="816"/>
                    <a:pt x="323" y="807"/>
                    <a:pt x="332" y="797"/>
                  </a:cubicBezTo>
                  <a:cubicBezTo>
                    <a:pt x="342" y="807"/>
                    <a:pt x="342" y="807"/>
                    <a:pt x="342" y="807"/>
                  </a:cubicBezTo>
                  <a:cubicBezTo>
                    <a:pt x="333" y="817"/>
                    <a:pt x="323" y="827"/>
                    <a:pt x="312" y="836"/>
                  </a:cubicBezTo>
                  <a:moveTo>
                    <a:pt x="263" y="873"/>
                  </a:moveTo>
                  <a:cubicBezTo>
                    <a:pt x="255" y="861"/>
                    <a:pt x="255" y="861"/>
                    <a:pt x="255" y="861"/>
                  </a:cubicBezTo>
                  <a:cubicBezTo>
                    <a:pt x="266" y="854"/>
                    <a:pt x="277" y="846"/>
                    <a:pt x="287" y="837"/>
                  </a:cubicBezTo>
                  <a:cubicBezTo>
                    <a:pt x="296" y="849"/>
                    <a:pt x="296" y="849"/>
                    <a:pt x="296" y="849"/>
                  </a:cubicBezTo>
                  <a:cubicBezTo>
                    <a:pt x="286" y="857"/>
                    <a:pt x="275" y="865"/>
                    <a:pt x="263" y="873"/>
                  </a:cubicBezTo>
                  <a:moveTo>
                    <a:pt x="209" y="904"/>
                  </a:moveTo>
                  <a:cubicBezTo>
                    <a:pt x="203" y="891"/>
                    <a:pt x="203" y="891"/>
                    <a:pt x="203" y="891"/>
                  </a:cubicBezTo>
                  <a:cubicBezTo>
                    <a:pt x="215" y="885"/>
                    <a:pt x="227" y="879"/>
                    <a:pt x="238" y="872"/>
                  </a:cubicBezTo>
                  <a:cubicBezTo>
                    <a:pt x="246" y="884"/>
                    <a:pt x="246" y="884"/>
                    <a:pt x="246" y="884"/>
                  </a:cubicBezTo>
                  <a:cubicBezTo>
                    <a:pt x="234" y="891"/>
                    <a:pt x="222" y="898"/>
                    <a:pt x="209" y="904"/>
                  </a:cubicBezTo>
                  <a:moveTo>
                    <a:pt x="152" y="927"/>
                  </a:moveTo>
                  <a:cubicBezTo>
                    <a:pt x="148" y="914"/>
                    <a:pt x="148" y="914"/>
                    <a:pt x="148" y="914"/>
                  </a:cubicBezTo>
                  <a:cubicBezTo>
                    <a:pt x="160" y="909"/>
                    <a:pt x="173" y="905"/>
                    <a:pt x="185" y="899"/>
                  </a:cubicBezTo>
                  <a:cubicBezTo>
                    <a:pt x="191" y="912"/>
                    <a:pt x="191" y="912"/>
                    <a:pt x="191" y="912"/>
                  </a:cubicBezTo>
                  <a:cubicBezTo>
                    <a:pt x="178" y="918"/>
                    <a:pt x="165" y="923"/>
                    <a:pt x="152" y="927"/>
                  </a:cubicBezTo>
                  <a:moveTo>
                    <a:pt x="93" y="943"/>
                  </a:moveTo>
                  <a:cubicBezTo>
                    <a:pt x="90" y="929"/>
                    <a:pt x="90" y="929"/>
                    <a:pt x="90" y="929"/>
                  </a:cubicBezTo>
                  <a:cubicBezTo>
                    <a:pt x="103" y="926"/>
                    <a:pt x="116" y="923"/>
                    <a:pt x="129" y="920"/>
                  </a:cubicBezTo>
                  <a:cubicBezTo>
                    <a:pt x="133" y="933"/>
                    <a:pt x="133" y="933"/>
                    <a:pt x="133" y="933"/>
                  </a:cubicBezTo>
                  <a:cubicBezTo>
                    <a:pt x="120" y="937"/>
                    <a:pt x="106" y="940"/>
                    <a:pt x="93" y="943"/>
                  </a:cubicBezTo>
                  <a:moveTo>
                    <a:pt x="31" y="951"/>
                  </a:moveTo>
                  <a:cubicBezTo>
                    <a:pt x="30" y="937"/>
                    <a:pt x="30" y="937"/>
                    <a:pt x="30" y="937"/>
                  </a:cubicBezTo>
                  <a:cubicBezTo>
                    <a:pt x="44" y="936"/>
                    <a:pt x="57" y="934"/>
                    <a:pt x="70" y="932"/>
                  </a:cubicBezTo>
                  <a:cubicBezTo>
                    <a:pt x="72" y="947"/>
                    <a:pt x="72" y="947"/>
                    <a:pt x="72" y="947"/>
                  </a:cubicBezTo>
                  <a:cubicBezTo>
                    <a:pt x="59" y="949"/>
                    <a:pt x="45" y="950"/>
                    <a:pt x="31" y="951"/>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Microsoft Sans Serif"/>
              </a:endParaRPr>
            </a:p>
          </p:txBody>
        </p:sp>
        <p:sp>
          <p:nvSpPr>
            <p:cNvPr id="38" name="Freeform 37"/>
            <p:cNvSpPr>
              <a:spLocks noEditPoints="1"/>
            </p:cNvSpPr>
            <p:nvPr/>
          </p:nvSpPr>
          <p:spPr bwMode="auto">
            <a:xfrm>
              <a:off x="14287" y="-5778500"/>
              <a:ext cx="2093913" cy="2205038"/>
            </a:xfrm>
            <a:custGeom>
              <a:avLst/>
              <a:gdLst>
                <a:gd name="T0" fmla="*/ 0 w 558"/>
                <a:gd name="T1" fmla="*/ 15 h 587"/>
                <a:gd name="T2" fmla="*/ 42 w 558"/>
                <a:gd name="T3" fmla="*/ 2 h 587"/>
                <a:gd name="T4" fmla="*/ 100 w 558"/>
                <a:gd name="T5" fmla="*/ 24 h 587"/>
                <a:gd name="T6" fmla="*/ 62 w 558"/>
                <a:gd name="T7" fmla="*/ 4 h 587"/>
                <a:gd name="T8" fmla="*/ 100 w 558"/>
                <a:gd name="T9" fmla="*/ 24 h 587"/>
                <a:gd name="T10" fmla="*/ 120 w 558"/>
                <a:gd name="T11" fmla="*/ 28 h 587"/>
                <a:gd name="T12" fmla="*/ 163 w 558"/>
                <a:gd name="T13" fmla="*/ 24 h 587"/>
                <a:gd name="T14" fmla="*/ 215 w 558"/>
                <a:gd name="T15" fmla="*/ 59 h 587"/>
                <a:gd name="T16" fmla="*/ 178 w 558"/>
                <a:gd name="T17" fmla="*/ 44 h 587"/>
                <a:gd name="T18" fmla="*/ 188 w 558"/>
                <a:gd name="T19" fmla="*/ 33 h 587"/>
                <a:gd name="T20" fmla="*/ 215 w 558"/>
                <a:gd name="T21" fmla="*/ 59 h 587"/>
                <a:gd name="T22" fmla="*/ 233 w 558"/>
                <a:gd name="T23" fmla="*/ 67 h 587"/>
                <a:gd name="T24" fmla="*/ 276 w 558"/>
                <a:gd name="T25" fmla="*/ 73 h 587"/>
                <a:gd name="T26" fmla="*/ 319 w 558"/>
                <a:gd name="T27" fmla="*/ 118 h 587"/>
                <a:gd name="T28" fmla="*/ 294 w 558"/>
                <a:gd name="T29" fmla="*/ 83 h 587"/>
                <a:gd name="T30" fmla="*/ 319 w 558"/>
                <a:gd name="T31" fmla="*/ 118 h 587"/>
                <a:gd name="T32" fmla="*/ 335 w 558"/>
                <a:gd name="T33" fmla="*/ 130 h 587"/>
                <a:gd name="T34" fmla="*/ 376 w 558"/>
                <a:gd name="T35" fmla="*/ 145 h 587"/>
                <a:gd name="T36" fmla="*/ 408 w 558"/>
                <a:gd name="T37" fmla="*/ 199 h 587"/>
                <a:gd name="T38" fmla="*/ 391 w 558"/>
                <a:gd name="T39" fmla="*/ 159 h 587"/>
                <a:gd name="T40" fmla="*/ 408 w 558"/>
                <a:gd name="T41" fmla="*/ 199 h 587"/>
                <a:gd name="T42" fmla="*/ 421 w 558"/>
                <a:gd name="T43" fmla="*/ 214 h 587"/>
                <a:gd name="T44" fmla="*/ 457 w 558"/>
                <a:gd name="T45" fmla="*/ 238 h 587"/>
                <a:gd name="T46" fmla="*/ 477 w 558"/>
                <a:gd name="T47" fmla="*/ 297 h 587"/>
                <a:gd name="T48" fmla="*/ 469 w 558"/>
                <a:gd name="T49" fmla="*/ 255 h 587"/>
                <a:gd name="T50" fmla="*/ 477 w 558"/>
                <a:gd name="T51" fmla="*/ 297 h 587"/>
                <a:gd name="T52" fmla="*/ 486 w 558"/>
                <a:gd name="T53" fmla="*/ 315 h 587"/>
                <a:gd name="T54" fmla="*/ 516 w 558"/>
                <a:gd name="T55" fmla="*/ 346 h 587"/>
                <a:gd name="T56" fmla="*/ 523 w 558"/>
                <a:gd name="T57" fmla="*/ 408 h 587"/>
                <a:gd name="T58" fmla="*/ 524 w 558"/>
                <a:gd name="T59" fmla="*/ 365 h 587"/>
                <a:gd name="T60" fmla="*/ 523 w 558"/>
                <a:gd name="T61" fmla="*/ 408 h 587"/>
                <a:gd name="T62" fmla="*/ 528 w 558"/>
                <a:gd name="T63" fmla="*/ 427 h 587"/>
                <a:gd name="T64" fmla="*/ 550 w 558"/>
                <a:gd name="T65" fmla="*/ 464 h 587"/>
                <a:gd name="T66" fmla="*/ 543 w 558"/>
                <a:gd name="T67" fmla="*/ 526 h 587"/>
                <a:gd name="T68" fmla="*/ 553 w 558"/>
                <a:gd name="T69" fmla="*/ 484 h 587"/>
                <a:gd name="T70" fmla="*/ 543 w 558"/>
                <a:gd name="T71" fmla="*/ 526 h 587"/>
                <a:gd name="T72" fmla="*/ 543 w 558"/>
                <a:gd name="T73" fmla="*/ 586 h 587"/>
                <a:gd name="T74" fmla="*/ 544 w 558"/>
                <a:gd name="T75" fmla="*/ 546 h 587"/>
                <a:gd name="T76" fmla="*/ 558 w 558"/>
                <a:gd name="T77" fmla="*/ 558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8" h="587">
                  <a:moveTo>
                    <a:pt x="40" y="16"/>
                  </a:moveTo>
                  <a:cubicBezTo>
                    <a:pt x="27" y="15"/>
                    <a:pt x="14" y="15"/>
                    <a:pt x="0" y="15"/>
                  </a:cubicBezTo>
                  <a:cubicBezTo>
                    <a:pt x="0" y="0"/>
                    <a:pt x="0" y="0"/>
                    <a:pt x="0" y="0"/>
                  </a:cubicBezTo>
                  <a:cubicBezTo>
                    <a:pt x="14" y="0"/>
                    <a:pt x="28" y="1"/>
                    <a:pt x="42" y="2"/>
                  </a:cubicBezTo>
                  <a:lnTo>
                    <a:pt x="40" y="16"/>
                  </a:lnTo>
                  <a:close/>
                  <a:moveTo>
                    <a:pt x="100" y="24"/>
                  </a:moveTo>
                  <a:cubicBezTo>
                    <a:pt x="87" y="21"/>
                    <a:pt x="74" y="19"/>
                    <a:pt x="60" y="18"/>
                  </a:cubicBezTo>
                  <a:cubicBezTo>
                    <a:pt x="62" y="4"/>
                    <a:pt x="62" y="4"/>
                    <a:pt x="62" y="4"/>
                  </a:cubicBezTo>
                  <a:cubicBezTo>
                    <a:pt x="76" y="5"/>
                    <a:pt x="89" y="7"/>
                    <a:pt x="103" y="10"/>
                  </a:cubicBezTo>
                  <a:lnTo>
                    <a:pt x="100" y="24"/>
                  </a:lnTo>
                  <a:close/>
                  <a:moveTo>
                    <a:pt x="158" y="38"/>
                  </a:moveTo>
                  <a:cubicBezTo>
                    <a:pt x="146" y="34"/>
                    <a:pt x="133" y="31"/>
                    <a:pt x="120" y="28"/>
                  </a:cubicBezTo>
                  <a:cubicBezTo>
                    <a:pt x="123" y="14"/>
                    <a:pt x="123" y="14"/>
                    <a:pt x="123" y="14"/>
                  </a:cubicBezTo>
                  <a:cubicBezTo>
                    <a:pt x="136" y="17"/>
                    <a:pt x="150" y="20"/>
                    <a:pt x="163" y="24"/>
                  </a:cubicBezTo>
                  <a:lnTo>
                    <a:pt x="158" y="38"/>
                  </a:lnTo>
                  <a:close/>
                  <a:moveTo>
                    <a:pt x="215" y="59"/>
                  </a:moveTo>
                  <a:cubicBezTo>
                    <a:pt x="205" y="54"/>
                    <a:pt x="194" y="50"/>
                    <a:pt x="183" y="46"/>
                  </a:cubicBezTo>
                  <a:cubicBezTo>
                    <a:pt x="178" y="44"/>
                    <a:pt x="178" y="44"/>
                    <a:pt x="178" y="44"/>
                  </a:cubicBezTo>
                  <a:cubicBezTo>
                    <a:pt x="182" y="31"/>
                    <a:pt x="182" y="31"/>
                    <a:pt x="182" y="31"/>
                  </a:cubicBezTo>
                  <a:cubicBezTo>
                    <a:pt x="188" y="33"/>
                    <a:pt x="188" y="33"/>
                    <a:pt x="188" y="33"/>
                  </a:cubicBezTo>
                  <a:cubicBezTo>
                    <a:pt x="199" y="37"/>
                    <a:pt x="210" y="41"/>
                    <a:pt x="221" y="45"/>
                  </a:cubicBezTo>
                  <a:lnTo>
                    <a:pt x="215" y="59"/>
                  </a:lnTo>
                  <a:close/>
                  <a:moveTo>
                    <a:pt x="269" y="85"/>
                  </a:moveTo>
                  <a:cubicBezTo>
                    <a:pt x="257" y="79"/>
                    <a:pt x="245" y="73"/>
                    <a:pt x="233" y="67"/>
                  </a:cubicBezTo>
                  <a:cubicBezTo>
                    <a:pt x="239" y="54"/>
                    <a:pt x="239" y="54"/>
                    <a:pt x="239" y="54"/>
                  </a:cubicBezTo>
                  <a:cubicBezTo>
                    <a:pt x="252" y="60"/>
                    <a:pt x="264" y="66"/>
                    <a:pt x="276" y="73"/>
                  </a:cubicBezTo>
                  <a:lnTo>
                    <a:pt x="269" y="85"/>
                  </a:lnTo>
                  <a:close/>
                  <a:moveTo>
                    <a:pt x="319" y="118"/>
                  </a:moveTo>
                  <a:cubicBezTo>
                    <a:pt x="309" y="110"/>
                    <a:pt x="297" y="103"/>
                    <a:pt x="286" y="96"/>
                  </a:cubicBezTo>
                  <a:cubicBezTo>
                    <a:pt x="294" y="83"/>
                    <a:pt x="294" y="83"/>
                    <a:pt x="294" y="83"/>
                  </a:cubicBezTo>
                  <a:cubicBezTo>
                    <a:pt x="305" y="91"/>
                    <a:pt x="317" y="98"/>
                    <a:pt x="328" y="106"/>
                  </a:cubicBezTo>
                  <a:lnTo>
                    <a:pt x="319" y="118"/>
                  </a:lnTo>
                  <a:close/>
                  <a:moveTo>
                    <a:pt x="366" y="156"/>
                  </a:moveTo>
                  <a:cubicBezTo>
                    <a:pt x="356" y="147"/>
                    <a:pt x="346" y="138"/>
                    <a:pt x="335" y="130"/>
                  </a:cubicBezTo>
                  <a:cubicBezTo>
                    <a:pt x="344" y="119"/>
                    <a:pt x="344" y="119"/>
                    <a:pt x="344" y="119"/>
                  </a:cubicBezTo>
                  <a:cubicBezTo>
                    <a:pt x="355" y="127"/>
                    <a:pt x="366" y="136"/>
                    <a:pt x="376" y="145"/>
                  </a:cubicBezTo>
                  <a:lnTo>
                    <a:pt x="366" y="156"/>
                  </a:lnTo>
                  <a:close/>
                  <a:moveTo>
                    <a:pt x="408" y="199"/>
                  </a:moveTo>
                  <a:cubicBezTo>
                    <a:pt x="399" y="189"/>
                    <a:pt x="390" y="179"/>
                    <a:pt x="381" y="170"/>
                  </a:cubicBezTo>
                  <a:cubicBezTo>
                    <a:pt x="391" y="159"/>
                    <a:pt x="391" y="159"/>
                    <a:pt x="391" y="159"/>
                  </a:cubicBezTo>
                  <a:cubicBezTo>
                    <a:pt x="400" y="169"/>
                    <a:pt x="410" y="179"/>
                    <a:pt x="419" y="189"/>
                  </a:cubicBezTo>
                  <a:lnTo>
                    <a:pt x="408" y="199"/>
                  </a:lnTo>
                  <a:close/>
                  <a:moveTo>
                    <a:pt x="445" y="246"/>
                  </a:moveTo>
                  <a:cubicBezTo>
                    <a:pt x="438" y="235"/>
                    <a:pt x="430" y="224"/>
                    <a:pt x="421" y="214"/>
                  </a:cubicBezTo>
                  <a:cubicBezTo>
                    <a:pt x="432" y="205"/>
                    <a:pt x="432" y="205"/>
                    <a:pt x="432" y="205"/>
                  </a:cubicBezTo>
                  <a:cubicBezTo>
                    <a:pt x="441" y="215"/>
                    <a:pt x="449" y="227"/>
                    <a:pt x="457" y="238"/>
                  </a:cubicBezTo>
                  <a:lnTo>
                    <a:pt x="445" y="246"/>
                  </a:lnTo>
                  <a:close/>
                  <a:moveTo>
                    <a:pt x="477" y="297"/>
                  </a:moveTo>
                  <a:cubicBezTo>
                    <a:pt x="471" y="285"/>
                    <a:pt x="464" y="274"/>
                    <a:pt x="457" y="263"/>
                  </a:cubicBezTo>
                  <a:cubicBezTo>
                    <a:pt x="469" y="255"/>
                    <a:pt x="469" y="255"/>
                    <a:pt x="469" y="255"/>
                  </a:cubicBezTo>
                  <a:cubicBezTo>
                    <a:pt x="476" y="266"/>
                    <a:pt x="483" y="278"/>
                    <a:pt x="490" y="290"/>
                  </a:cubicBezTo>
                  <a:lnTo>
                    <a:pt x="477" y="297"/>
                  </a:lnTo>
                  <a:close/>
                  <a:moveTo>
                    <a:pt x="503" y="351"/>
                  </a:moveTo>
                  <a:cubicBezTo>
                    <a:pt x="498" y="339"/>
                    <a:pt x="492" y="327"/>
                    <a:pt x="486" y="315"/>
                  </a:cubicBezTo>
                  <a:cubicBezTo>
                    <a:pt x="499" y="308"/>
                    <a:pt x="499" y="308"/>
                    <a:pt x="499" y="308"/>
                  </a:cubicBezTo>
                  <a:cubicBezTo>
                    <a:pt x="505" y="320"/>
                    <a:pt x="511" y="333"/>
                    <a:pt x="516" y="346"/>
                  </a:cubicBezTo>
                  <a:lnTo>
                    <a:pt x="503" y="351"/>
                  </a:lnTo>
                  <a:close/>
                  <a:moveTo>
                    <a:pt x="523" y="408"/>
                  </a:moveTo>
                  <a:cubicBezTo>
                    <a:pt x="519" y="395"/>
                    <a:pt x="515" y="382"/>
                    <a:pt x="510" y="370"/>
                  </a:cubicBezTo>
                  <a:cubicBezTo>
                    <a:pt x="524" y="365"/>
                    <a:pt x="524" y="365"/>
                    <a:pt x="524" y="365"/>
                  </a:cubicBezTo>
                  <a:cubicBezTo>
                    <a:pt x="529" y="378"/>
                    <a:pt x="533" y="391"/>
                    <a:pt x="537" y="404"/>
                  </a:cubicBezTo>
                  <a:lnTo>
                    <a:pt x="523" y="408"/>
                  </a:lnTo>
                  <a:close/>
                  <a:moveTo>
                    <a:pt x="536" y="466"/>
                  </a:moveTo>
                  <a:cubicBezTo>
                    <a:pt x="534" y="453"/>
                    <a:pt x="531" y="440"/>
                    <a:pt x="528" y="427"/>
                  </a:cubicBezTo>
                  <a:cubicBezTo>
                    <a:pt x="542" y="424"/>
                    <a:pt x="542" y="424"/>
                    <a:pt x="542" y="424"/>
                  </a:cubicBezTo>
                  <a:cubicBezTo>
                    <a:pt x="545" y="437"/>
                    <a:pt x="548" y="451"/>
                    <a:pt x="550" y="464"/>
                  </a:cubicBezTo>
                  <a:lnTo>
                    <a:pt x="536" y="466"/>
                  </a:lnTo>
                  <a:close/>
                  <a:moveTo>
                    <a:pt x="543" y="526"/>
                  </a:moveTo>
                  <a:cubicBezTo>
                    <a:pt x="542" y="513"/>
                    <a:pt x="541" y="499"/>
                    <a:pt x="539" y="486"/>
                  </a:cubicBezTo>
                  <a:cubicBezTo>
                    <a:pt x="553" y="484"/>
                    <a:pt x="553" y="484"/>
                    <a:pt x="553" y="484"/>
                  </a:cubicBezTo>
                  <a:cubicBezTo>
                    <a:pt x="555" y="498"/>
                    <a:pt x="557" y="512"/>
                    <a:pt x="557" y="525"/>
                  </a:cubicBezTo>
                  <a:lnTo>
                    <a:pt x="543" y="526"/>
                  </a:lnTo>
                  <a:close/>
                  <a:moveTo>
                    <a:pt x="558" y="587"/>
                  </a:moveTo>
                  <a:cubicBezTo>
                    <a:pt x="543" y="586"/>
                    <a:pt x="543" y="586"/>
                    <a:pt x="543" y="586"/>
                  </a:cubicBezTo>
                  <a:cubicBezTo>
                    <a:pt x="544" y="577"/>
                    <a:pt x="544" y="567"/>
                    <a:pt x="544" y="558"/>
                  </a:cubicBezTo>
                  <a:cubicBezTo>
                    <a:pt x="544" y="554"/>
                    <a:pt x="544" y="550"/>
                    <a:pt x="544" y="546"/>
                  </a:cubicBezTo>
                  <a:cubicBezTo>
                    <a:pt x="558" y="546"/>
                    <a:pt x="558" y="546"/>
                    <a:pt x="558" y="546"/>
                  </a:cubicBezTo>
                  <a:cubicBezTo>
                    <a:pt x="558" y="550"/>
                    <a:pt x="558" y="554"/>
                    <a:pt x="558" y="558"/>
                  </a:cubicBezTo>
                  <a:cubicBezTo>
                    <a:pt x="558" y="568"/>
                    <a:pt x="558" y="577"/>
                    <a:pt x="558" y="587"/>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Microsoft Sans Serif"/>
              </a:endParaRPr>
            </a:p>
          </p:txBody>
        </p:sp>
        <p:sp>
          <p:nvSpPr>
            <p:cNvPr id="39" name="Freeform 38"/>
            <p:cNvSpPr>
              <a:spLocks noEditPoints="1"/>
            </p:cNvSpPr>
            <p:nvPr/>
          </p:nvSpPr>
          <p:spPr bwMode="auto">
            <a:xfrm>
              <a:off x="-2387601" y="-6086475"/>
              <a:ext cx="2401888" cy="2405063"/>
            </a:xfrm>
            <a:custGeom>
              <a:avLst/>
              <a:gdLst>
                <a:gd name="T0" fmla="*/ 614 w 640"/>
                <a:gd name="T1" fmla="*/ 1 h 640"/>
                <a:gd name="T2" fmla="*/ 640 w 640"/>
                <a:gd name="T3" fmla="*/ 14 h 640"/>
                <a:gd name="T4" fmla="*/ 555 w 640"/>
                <a:gd name="T5" fmla="*/ 20 h 640"/>
                <a:gd name="T6" fmla="*/ 594 w 640"/>
                <a:gd name="T7" fmla="*/ 2 h 640"/>
                <a:gd name="T8" fmla="*/ 555 w 640"/>
                <a:gd name="T9" fmla="*/ 20 h 640"/>
                <a:gd name="T10" fmla="*/ 493 w 640"/>
                <a:gd name="T11" fmla="*/ 17 h 640"/>
                <a:gd name="T12" fmla="*/ 536 w 640"/>
                <a:gd name="T13" fmla="*/ 23 h 640"/>
                <a:gd name="T14" fmla="*/ 439 w 640"/>
                <a:gd name="T15" fmla="*/ 48 h 640"/>
                <a:gd name="T16" fmla="*/ 473 w 640"/>
                <a:gd name="T17" fmla="*/ 22 h 640"/>
                <a:gd name="T18" fmla="*/ 439 w 640"/>
                <a:gd name="T19" fmla="*/ 48 h 640"/>
                <a:gd name="T20" fmla="*/ 377 w 640"/>
                <a:gd name="T21" fmla="*/ 56 h 640"/>
                <a:gd name="T22" fmla="*/ 420 w 640"/>
                <a:gd name="T23" fmla="*/ 54 h 640"/>
                <a:gd name="T24" fmla="*/ 330 w 640"/>
                <a:gd name="T25" fmla="*/ 97 h 640"/>
                <a:gd name="T26" fmla="*/ 359 w 640"/>
                <a:gd name="T27" fmla="*/ 65 h 640"/>
                <a:gd name="T28" fmla="*/ 330 w 640"/>
                <a:gd name="T29" fmla="*/ 97 h 640"/>
                <a:gd name="T30" fmla="*/ 271 w 640"/>
                <a:gd name="T31" fmla="*/ 117 h 640"/>
                <a:gd name="T32" fmla="*/ 313 w 640"/>
                <a:gd name="T33" fmla="*/ 107 h 640"/>
                <a:gd name="T34" fmla="*/ 233 w 640"/>
                <a:gd name="T35" fmla="*/ 166 h 640"/>
                <a:gd name="T36" fmla="*/ 255 w 640"/>
                <a:gd name="T37" fmla="*/ 129 h 640"/>
                <a:gd name="T38" fmla="*/ 233 w 640"/>
                <a:gd name="T39" fmla="*/ 166 h 640"/>
                <a:gd name="T40" fmla="*/ 179 w 640"/>
                <a:gd name="T41" fmla="*/ 197 h 640"/>
                <a:gd name="T42" fmla="*/ 218 w 640"/>
                <a:gd name="T43" fmla="*/ 179 h 640"/>
                <a:gd name="T44" fmla="*/ 150 w 640"/>
                <a:gd name="T45" fmla="*/ 252 h 640"/>
                <a:gd name="T46" fmla="*/ 165 w 640"/>
                <a:gd name="T47" fmla="*/ 212 h 640"/>
                <a:gd name="T48" fmla="*/ 150 w 640"/>
                <a:gd name="T49" fmla="*/ 252 h 640"/>
                <a:gd name="T50" fmla="*/ 103 w 640"/>
                <a:gd name="T51" fmla="*/ 293 h 640"/>
                <a:gd name="T52" fmla="*/ 138 w 640"/>
                <a:gd name="T53" fmla="*/ 268 h 640"/>
                <a:gd name="T54" fmla="*/ 85 w 640"/>
                <a:gd name="T55" fmla="*/ 352 h 640"/>
                <a:gd name="T56" fmla="*/ 92 w 640"/>
                <a:gd name="T57" fmla="*/ 310 h 640"/>
                <a:gd name="T58" fmla="*/ 85 w 640"/>
                <a:gd name="T59" fmla="*/ 352 h 640"/>
                <a:gd name="T60" fmla="*/ 46 w 640"/>
                <a:gd name="T61" fmla="*/ 401 h 640"/>
                <a:gd name="T62" fmla="*/ 76 w 640"/>
                <a:gd name="T63" fmla="*/ 370 h 640"/>
                <a:gd name="T64" fmla="*/ 40 w 640"/>
                <a:gd name="T65" fmla="*/ 463 h 640"/>
                <a:gd name="T66" fmla="*/ 39 w 640"/>
                <a:gd name="T67" fmla="*/ 420 h 640"/>
                <a:gd name="T68" fmla="*/ 40 w 640"/>
                <a:gd name="T69" fmla="*/ 463 h 640"/>
                <a:gd name="T70" fmla="*/ 12 w 640"/>
                <a:gd name="T71" fmla="*/ 519 h 640"/>
                <a:gd name="T72" fmla="*/ 35 w 640"/>
                <a:gd name="T73" fmla="*/ 482 h 640"/>
                <a:gd name="T74" fmla="*/ 17 w 640"/>
                <a:gd name="T75" fmla="*/ 580 h 640"/>
                <a:gd name="T76" fmla="*/ 8 w 640"/>
                <a:gd name="T77" fmla="*/ 538 h 640"/>
                <a:gd name="T78" fmla="*/ 17 w 640"/>
                <a:gd name="T79" fmla="*/ 580 h 640"/>
                <a:gd name="T80" fmla="*/ 0 w 640"/>
                <a:gd name="T81" fmla="*/ 640 h 640"/>
                <a:gd name="T82" fmla="*/ 16 w 640"/>
                <a:gd name="T83" fmla="*/ 600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40" h="640">
                  <a:moveTo>
                    <a:pt x="615" y="15"/>
                  </a:moveTo>
                  <a:cubicBezTo>
                    <a:pt x="614" y="1"/>
                    <a:pt x="614" y="1"/>
                    <a:pt x="614" y="1"/>
                  </a:cubicBezTo>
                  <a:cubicBezTo>
                    <a:pt x="623" y="0"/>
                    <a:pt x="632" y="0"/>
                    <a:pt x="640" y="0"/>
                  </a:cubicBezTo>
                  <a:cubicBezTo>
                    <a:pt x="640" y="14"/>
                    <a:pt x="640" y="14"/>
                    <a:pt x="640" y="14"/>
                  </a:cubicBezTo>
                  <a:cubicBezTo>
                    <a:pt x="632" y="14"/>
                    <a:pt x="623" y="15"/>
                    <a:pt x="615" y="15"/>
                  </a:cubicBezTo>
                  <a:moveTo>
                    <a:pt x="555" y="20"/>
                  </a:moveTo>
                  <a:cubicBezTo>
                    <a:pt x="553" y="6"/>
                    <a:pt x="553" y="6"/>
                    <a:pt x="553" y="6"/>
                  </a:cubicBezTo>
                  <a:cubicBezTo>
                    <a:pt x="567" y="4"/>
                    <a:pt x="580" y="3"/>
                    <a:pt x="594" y="2"/>
                  </a:cubicBezTo>
                  <a:cubicBezTo>
                    <a:pt x="595" y="16"/>
                    <a:pt x="595" y="16"/>
                    <a:pt x="595" y="16"/>
                  </a:cubicBezTo>
                  <a:cubicBezTo>
                    <a:pt x="582" y="17"/>
                    <a:pt x="568" y="18"/>
                    <a:pt x="555" y="20"/>
                  </a:cubicBezTo>
                  <a:moveTo>
                    <a:pt x="496" y="31"/>
                  </a:moveTo>
                  <a:cubicBezTo>
                    <a:pt x="493" y="17"/>
                    <a:pt x="493" y="17"/>
                    <a:pt x="493" y="17"/>
                  </a:cubicBezTo>
                  <a:cubicBezTo>
                    <a:pt x="506" y="14"/>
                    <a:pt x="520" y="11"/>
                    <a:pt x="533" y="9"/>
                  </a:cubicBezTo>
                  <a:cubicBezTo>
                    <a:pt x="536" y="23"/>
                    <a:pt x="536" y="23"/>
                    <a:pt x="536" y="23"/>
                  </a:cubicBezTo>
                  <a:cubicBezTo>
                    <a:pt x="523" y="25"/>
                    <a:pt x="509" y="28"/>
                    <a:pt x="496" y="31"/>
                  </a:cubicBezTo>
                  <a:moveTo>
                    <a:pt x="439" y="48"/>
                  </a:moveTo>
                  <a:cubicBezTo>
                    <a:pt x="434" y="34"/>
                    <a:pt x="434" y="34"/>
                    <a:pt x="434" y="34"/>
                  </a:cubicBezTo>
                  <a:cubicBezTo>
                    <a:pt x="447" y="30"/>
                    <a:pt x="460" y="26"/>
                    <a:pt x="473" y="22"/>
                  </a:cubicBezTo>
                  <a:cubicBezTo>
                    <a:pt x="477" y="36"/>
                    <a:pt x="477" y="36"/>
                    <a:pt x="477" y="36"/>
                  </a:cubicBezTo>
                  <a:cubicBezTo>
                    <a:pt x="464" y="39"/>
                    <a:pt x="451" y="43"/>
                    <a:pt x="439" y="48"/>
                  </a:cubicBezTo>
                  <a:moveTo>
                    <a:pt x="383" y="70"/>
                  </a:moveTo>
                  <a:cubicBezTo>
                    <a:pt x="377" y="56"/>
                    <a:pt x="377" y="56"/>
                    <a:pt x="377" y="56"/>
                  </a:cubicBezTo>
                  <a:cubicBezTo>
                    <a:pt x="390" y="51"/>
                    <a:pt x="402" y="46"/>
                    <a:pt x="415" y="41"/>
                  </a:cubicBezTo>
                  <a:cubicBezTo>
                    <a:pt x="420" y="54"/>
                    <a:pt x="420" y="54"/>
                    <a:pt x="420" y="54"/>
                  </a:cubicBezTo>
                  <a:cubicBezTo>
                    <a:pt x="408" y="59"/>
                    <a:pt x="395" y="64"/>
                    <a:pt x="383" y="70"/>
                  </a:cubicBezTo>
                  <a:moveTo>
                    <a:pt x="330" y="97"/>
                  </a:moveTo>
                  <a:cubicBezTo>
                    <a:pt x="323" y="84"/>
                    <a:pt x="323" y="84"/>
                    <a:pt x="323" y="84"/>
                  </a:cubicBezTo>
                  <a:cubicBezTo>
                    <a:pt x="335" y="77"/>
                    <a:pt x="347" y="71"/>
                    <a:pt x="359" y="65"/>
                  </a:cubicBezTo>
                  <a:cubicBezTo>
                    <a:pt x="365" y="78"/>
                    <a:pt x="365" y="78"/>
                    <a:pt x="365" y="78"/>
                  </a:cubicBezTo>
                  <a:cubicBezTo>
                    <a:pt x="354" y="84"/>
                    <a:pt x="342" y="90"/>
                    <a:pt x="330" y="97"/>
                  </a:cubicBezTo>
                  <a:moveTo>
                    <a:pt x="280" y="129"/>
                  </a:moveTo>
                  <a:cubicBezTo>
                    <a:pt x="271" y="117"/>
                    <a:pt x="271" y="117"/>
                    <a:pt x="271" y="117"/>
                  </a:cubicBezTo>
                  <a:cubicBezTo>
                    <a:pt x="283" y="109"/>
                    <a:pt x="294" y="102"/>
                    <a:pt x="306" y="95"/>
                  </a:cubicBezTo>
                  <a:cubicBezTo>
                    <a:pt x="313" y="107"/>
                    <a:pt x="313" y="107"/>
                    <a:pt x="313" y="107"/>
                  </a:cubicBezTo>
                  <a:cubicBezTo>
                    <a:pt x="302" y="114"/>
                    <a:pt x="291" y="121"/>
                    <a:pt x="280" y="129"/>
                  </a:cubicBezTo>
                  <a:moveTo>
                    <a:pt x="233" y="166"/>
                  </a:moveTo>
                  <a:cubicBezTo>
                    <a:pt x="223" y="155"/>
                    <a:pt x="223" y="155"/>
                    <a:pt x="223" y="155"/>
                  </a:cubicBezTo>
                  <a:cubicBezTo>
                    <a:pt x="234" y="146"/>
                    <a:pt x="244" y="137"/>
                    <a:pt x="255" y="129"/>
                  </a:cubicBezTo>
                  <a:cubicBezTo>
                    <a:pt x="264" y="140"/>
                    <a:pt x="264" y="140"/>
                    <a:pt x="264" y="140"/>
                  </a:cubicBezTo>
                  <a:cubicBezTo>
                    <a:pt x="253" y="148"/>
                    <a:pt x="243" y="157"/>
                    <a:pt x="233" y="166"/>
                  </a:cubicBezTo>
                  <a:moveTo>
                    <a:pt x="189" y="207"/>
                  </a:moveTo>
                  <a:cubicBezTo>
                    <a:pt x="179" y="197"/>
                    <a:pt x="179" y="197"/>
                    <a:pt x="179" y="197"/>
                  </a:cubicBezTo>
                  <a:cubicBezTo>
                    <a:pt x="188" y="187"/>
                    <a:pt x="198" y="177"/>
                    <a:pt x="208" y="168"/>
                  </a:cubicBezTo>
                  <a:cubicBezTo>
                    <a:pt x="218" y="179"/>
                    <a:pt x="218" y="179"/>
                    <a:pt x="218" y="179"/>
                  </a:cubicBezTo>
                  <a:cubicBezTo>
                    <a:pt x="208" y="188"/>
                    <a:pt x="198" y="197"/>
                    <a:pt x="189" y="207"/>
                  </a:cubicBezTo>
                  <a:moveTo>
                    <a:pt x="150" y="252"/>
                  </a:moveTo>
                  <a:cubicBezTo>
                    <a:pt x="138" y="243"/>
                    <a:pt x="138" y="243"/>
                    <a:pt x="138" y="243"/>
                  </a:cubicBezTo>
                  <a:cubicBezTo>
                    <a:pt x="147" y="232"/>
                    <a:pt x="156" y="222"/>
                    <a:pt x="165" y="212"/>
                  </a:cubicBezTo>
                  <a:cubicBezTo>
                    <a:pt x="176" y="221"/>
                    <a:pt x="176" y="221"/>
                    <a:pt x="176" y="221"/>
                  </a:cubicBezTo>
                  <a:cubicBezTo>
                    <a:pt x="167" y="231"/>
                    <a:pt x="158" y="241"/>
                    <a:pt x="150" y="252"/>
                  </a:cubicBezTo>
                  <a:moveTo>
                    <a:pt x="115" y="300"/>
                  </a:moveTo>
                  <a:cubicBezTo>
                    <a:pt x="103" y="293"/>
                    <a:pt x="103" y="293"/>
                    <a:pt x="103" y="293"/>
                  </a:cubicBezTo>
                  <a:cubicBezTo>
                    <a:pt x="110" y="281"/>
                    <a:pt x="118" y="270"/>
                    <a:pt x="126" y="259"/>
                  </a:cubicBezTo>
                  <a:cubicBezTo>
                    <a:pt x="138" y="268"/>
                    <a:pt x="138" y="268"/>
                    <a:pt x="138" y="268"/>
                  </a:cubicBezTo>
                  <a:cubicBezTo>
                    <a:pt x="130" y="278"/>
                    <a:pt x="122" y="289"/>
                    <a:pt x="115" y="300"/>
                  </a:cubicBezTo>
                  <a:moveTo>
                    <a:pt x="85" y="352"/>
                  </a:moveTo>
                  <a:cubicBezTo>
                    <a:pt x="72" y="346"/>
                    <a:pt x="72" y="346"/>
                    <a:pt x="72" y="346"/>
                  </a:cubicBezTo>
                  <a:cubicBezTo>
                    <a:pt x="78" y="333"/>
                    <a:pt x="85" y="321"/>
                    <a:pt x="92" y="310"/>
                  </a:cubicBezTo>
                  <a:cubicBezTo>
                    <a:pt x="104" y="317"/>
                    <a:pt x="104" y="317"/>
                    <a:pt x="104" y="317"/>
                  </a:cubicBezTo>
                  <a:cubicBezTo>
                    <a:pt x="97" y="329"/>
                    <a:pt x="91" y="340"/>
                    <a:pt x="85" y="352"/>
                  </a:cubicBezTo>
                  <a:moveTo>
                    <a:pt x="60" y="407"/>
                  </a:moveTo>
                  <a:cubicBezTo>
                    <a:pt x="46" y="401"/>
                    <a:pt x="46" y="401"/>
                    <a:pt x="46" y="401"/>
                  </a:cubicBezTo>
                  <a:cubicBezTo>
                    <a:pt x="51" y="389"/>
                    <a:pt x="57" y="376"/>
                    <a:pt x="63" y="364"/>
                  </a:cubicBezTo>
                  <a:cubicBezTo>
                    <a:pt x="76" y="370"/>
                    <a:pt x="76" y="370"/>
                    <a:pt x="76" y="370"/>
                  </a:cubicBezTo>
                  <a:cubicBezTo>
                    <a:pt x="70" y="382"/>
                    <a:pt x="65" y="394"/>
                    <a:pt x="60" y="407"/>
                  </a:cubicBezTo>
                  <a:moveTo>
                    <a:pt x="40" y="463"/>
                  </a:moveTo>
                  <a:cubicBezTo>
                    <a:pt x="26" y="459"/>
                    <a:pt x="26" y="459"/>
                    <a:pt x="26" y="459"/>
                  </a:cubicBezTo>
                  <a:cubicBezTo>
                    <a:pt x="30" y="446"/>
                    <a:pt x="34" y="433"/>
                    <a:pt x="39" y="420"/>
                  </a:cubicBezTo>
                  <a:cubicBezTo>
                    <a:pt x="53" y="425"/>
                    <a:pt x="53" y="425"/>
                    <a:pt x="53" y="425"/>
                  </a:cubicBezTo>
                  <a:cubicBezTo>
                    <a:pt x="48" y="438"/>
                    <a:pt x="44" y="450"/>
                    <a:pt x="40" y="463"/>
                  </a:cubicBezTo>
                  <a:moveTo>
                    <a:pt x="26" y="521"/>
                  </a:moveTo>
                  <a:cubicBezTo>
                    <a:pt x="12" y="519"/>
                    <a:pt x="12" y="519"/>
                    <a:pt x="12" y="519"/>
                  </a:cubicBezTo>
                  <a:cubicBezTo>
                    <a:pt x="14" y="505"/>
                    <a:pt x="17" y="492"/>
                    <a:pt x="21" y="479"/>
                  </a:cubicBezTo>
                  <a:cubicBezTo>
                    <a:pt x="35" y="482"/>
                    <a:pt x="35" y="482"/>
                    <a:pt x="35" y="482"/>
                  </a:cubicBezTo>
                  <a:cubicBezTo>
                    <a:pt x="31" y="495"/>
                    <a:pt x="28" y="508"/>
                    <a:pt x="26" y="521"/>
                  </a:cubicBezTo>
                  <a:moveTo>
                    <a:pt x="17" y="580"/>
                  </a:moveTo>
                  <a:cubicBezTo>
                    <a:pt x="3" y="579"/>
                    <a:pt x="3" y="579"/>
                    <a:pt x="3" y="579"/>
                  </a:cubicBezTo>
                  <a:cubicBezTo>
                    <a:pt x="4" y="566"/>
                    <a:pt x="6" y="552"/>
                    <a:pt x="8" y="538"/>
                  </a:cubicBezTo>
                  <a:cubicBezTo>
                    <a:pt x="22" y="541"/>
                    <a:pt x="22" y="541"/>
                    <a:pt x="22" y="541"/>
                  </a:cubicBezTo>
                  <a:cubicBezTo>
                    <a:pt x="20" y="554"/>
                    <a:pt x="19" y="567"/>
                    <a:pt x="17" y="580"/>
                  </a:cubicBezTo>
                  <a:moveTo>
                    <a:pt x="15" y="640"/>
                  </a:moveTo>
                  <a:cubicBezTo>
                    <a:pt x="0" y="640"/>
                    <a:pt x="0" y="640"/>
                    <a:pt x="0" y="640"/>
                  </a:cubicBezTo>
                  <a:cubicBezTo>
                    <a:pt x="0" y="627"/>
                    <a:pt x="1" y="613"/>
                    <a:pt x="2" y="599"/>
                  </a:cubicBezTo>
                  <a:cubicBezTo>
                    <a:pt x="16" y="600"/>
                    <a:pt x="16" y="600"/>
                    <a:pt x="16" y="600"/>
                  </a:cubicBezTo>
                  <a:cubicBezTo>
                    <a:pt x="15" y="613"/>
                    <a:pt x="15" y="627"/>
                    <a:pt x="15" y="640"/>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Microsoft Sans Serif"/>
              </a:endParaRPr>
            </a:p>
          </p:txBody>
        </p:sp>
        <p:sp>
          <p:nvSpPr>
            <p:cNvPr id="40" name="Freeform 39"/>
            <p:cNvSpPr>
              <a:spLocks noEditPoints="1"/>
            </p:cNvSpPr>
            <p:nvPr/>
          </p:nvSpPr>
          <p:spPr bwMode="auto">
            <a:xfrm>
              <a:off x="-2382838" y="-3543300"/>
              <a:ext cx="1662113" cy="2146300"/>
            </a:xfrm>
            <a:custGeom>
              <a:avLst/>
              <a:gdLst>
                <a:gd name="T0" fmla="*/ 0 w 443"/>
                <a:gd name="T1" fmla="*/ 0 h 571"/>
                <a:gd name="T2" fmla="*/ 17 w 443"/>
                <a:gd name="T3" fmla="*/ 28 h 571"/>
                <a:gd name="T4" fmla="*/ 12 w 443"/>
                <a:gd name="T5" fmla="*/ 90 h 571"/>
                <a:gd name="T6" fmla="*/ 19 w 443"/>
                <a:gd name="T7" fmla="*/ 48 h 571"/>
                <a:gd name="T8" fmla="*/ 12 w 443"/>
                <a:gd name="T9" fmla="*/ 90 h 571"/>
                <a:gd name="T10" fmla="*/ 16 w 443"/>
                <a:gd name="T11" fmla="*/ 110 h 571"/>
                <a:gd name="T12" fmla="*/ 40 w 443"/>
                <a:gd name="T13" fmla="*/ 145 h 571"/>
                <a:gd name="T14" fmla="*/ 47 w 443"/>
                <a:gd name="T15" fmla="*/ 207 h 571"/>
                <a:gd name="T16" fmla="*/ 47 w 443"/>
                <a:gd name="T17" fmla="*/ 164 h 571"/>
                <a:gd name="T18" fmla="*/ 47 w 443"/>
                <a:gd name="T19" fmla="*/ 207 h 571"/>
                <a:gd name="T20" fmla="*/ 55 w 443"/>
                <a:gd name="T21" fmla="*/ 226 h 571"/>
                <a:gd name="T22" fmla="*/ 86 w 443"/>
                <a:gd name="T23" fmla="*/ 256 h 571"/>
                <a:gd name="T24" fmla="*/ 104 w 443"/>
                <a:gd name="T25" fmla="*/ 315 h 571"/>
                <a:gd name="T26" fmla="*/ 96 w 443"/>
                <a:gd name="T27" fmla="*/ 273 h 571"/>
                <a:gd name="T28" fmla="*/ 104 w 443"/>
                <a:gd name="T29" fmla="*/ 315 h 571"/>
                <a:gd name="T30" fmla="*/ 116 w 443"/>
                <a:gd name="T31" fmla="*/ 332 h 571"/>
                <a:gd name="T32" fmla="*/ 152 w 443"/>
                <a:gd name="T33" fmla="*/ 355 h 571"/>
                <a:gd name="T34" fmla="*/ 181 w 443"/>
                <a:gd name="T35" fmla="*/ 410 h 571"/>
                <a:gd name="T36" fmla="*/ 164 w 443"/>
                <a:gd name="T37" fmla="*/ 371 h 571"/>
                <a:gd name="T38" fmla="*/ 181 w 443"/>
                <a:gd name="T39" fmla="*/ 410 h 571"/>
                <a:gd name="T40" fmla="*/ 195 w 443"/>
                <a:gd name="T41" fmla="*/ 424 h 571"/>
                <a:gd name="T42" fmla="*/ 235 w 443"/>
                <a:gd name="T43" fmla="*/ 441 h 571"/>
                <a:gd name="T44" fmla="*/ 274 w 443"/>
                <a:gd name="T45" fmla="*/ 489 h 571"/>
                <a:gd name="T46" fmla="*/ 250 w 443"/>
                <a:gd name="T47" fmla="*/ 453 h 571"/>
                <a:gd name="T48" fmla="*/ 274 w 443"/>
                <a:gd name="T49" fmla="*/ 489 h 571"/>
                <a:gd name="T50" fmla="*/ 291 w 443"/>
                <a:gd name="T51" fmla="*/ 500 h 571"/>
                <a:gd name="T52" fmla="*/ 333 w 443"/>
                <a:gd name="T53" fmla="*/ 509 h 571"/>
                <a:gd name="T54" fmla="*/ 381 w 443"/>
                <a:gd name="T55" fmla="*/ 549 h 571"/>
                <a:gd name="T56" fmla="*/ 351 w 443"/>
                <a:gd name="T57" fmla="*/ 519 h 571"/>
                <a:gd name="T58" fmla="*/ 381 w 443"/>
                <a:gd name="T59" fmla="*/ 549 h 571"/>
                <a:gd name="T60" fmla="*/ 400 w 443"/>
                <a:gd name="T61" fmla="*/ 557 h 571"/>
                <a:gd name="T62" fmla="*/ 443 w 443"/>
                <a:gd name="T63" fmla="*/ 557 h 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43" h="571">
                  <a:moveTo>
                    <a:pt x="3" y="30"/>
                  </a:moveTo>
                  <a:cubicBezTo>
                    <a:pt x="2" y="20"/>
                    <a:pt x="1" y="10"/>
                    <a:pt x="0" y="0"/>
                  </a:cubicBezTo>
                  <a:cubicBezTo>
                    <a:pt x="15" y="0"/>
                    <a:pt x="15" y="0"/>
                    <a:pt x="15" y="0"/>
                  </a:cubicBezTo>
                  <a:cubicBezTo>
                    <a:pt x="15" y="9"/>
                    <a:pt x="16" y="19"/>
                    <a:pt x="17" y="28"/>
                  </a:cubicBezTo>
                  <a:lnTo>
                    <a:pt x="3" y="30"/>
                  </a:lnTo>
                  <a:close/>
                  <a:moveTo>
                    <a:pt x="12" y="90"/>
                  </a:moveTo>
                  <a:cubicBezTo>
                    <a:pt x="9" y="77"/>
                    <a:pt x="7" y="63"/>
                    <a:pt x="5" y="50"/>
                  </a:cubicBezTo>
                  <a:cubicBezTo>
                    <a:pt x="19" y="48"/>
                    <a:pt x="19" y="48"/>
                    <a:pt x="19" y="48"/>
                  </a:cubicBezTo>
                  <a:cubicBezTo>
                    <a:pt x="21" y="61"/>
                    <a:pt x="23" y="74"/>
                    <a:pt x="26" y="87"/>
                  </a:cubicBezTo>
                  <a:lnTo>
                    <a:pt x="12" y="90"/>
                  </a:lnTo>
                  <a:close/>
                  <a:moveTo>
                    <a:pt x="27" y="149"/>
                  </a:moveTo>
                  <a:cubicBezTo>
                    <a:pt x="23" y="136"/>
                    <a:pt x="19" y="123"/>
                    <a:pt x="16" y="110"/>
                  </a:cubicBezTo>
                  <a:cubicBezTo>
                    <a:pt x="30" y="107"/>
                    <a:pt x="30" y="107"/>
                    <a:pt x="30" y="107"/>
                  </a:cubicBezTo>
                  <a:cubicBezTo>
                    <a:pt x="33" y="119"/>
                    <a:pt x="37" y="132"/>
                    <a:pt x="40" y="145"/>
                  </a:cubicBezTo>
                  <a:lnTo>
                    <a:pt x="27" y="149"/>
                  </a:lnTo>
                  <a:close/>
                  <a:moveTo>
                    <a:pt x="47" y="207"/>
                  </a:moveTo>
                  <a:cubicBezTo>
                    <a:pt x="42" y="194"/>
                    <a:pt x="37" y="181"/>
                    <a:pt x="33" y="169"/>
                  </a:cubicBezTo>
                  <a:cubicBezTo>
                    <a:pt x="47" y="164"/>
                    <a:pt x="47" y="164"/>
                    <a:pt x="47" y="164"/>
                  </a:cubicBezTo>
                  <a:cubicBezTo>
                    <a:pt x="51" y="177"/>
                    <a:pt x="56" y="189"/>
                    <a:pt x="61" y="201"/>
                  </a:cubicBezTo>
                  <a:lnTo>
                    <a:pt x="47" y="207"/>
                  </a:lnTo>
                  <a:close/>
                  <a:moveTo>
                    <a:pt x="73" y="262"/>
                  </a:moveTo>
                  <a:cubicBezTo>
                    <a:pt x="67" y="250"/>
                    <a:pt x="61" y="238"/>
                    <a:pt x="55" y="226"/>
                  </a:cubicBezTo>
                  <a:cubicBezTo>
                    <a:pt x="68" y="220"/>
                    <a:pt x="68" y="220"/>
                    <a:pt x="68" y="220"/>
                  </a:cubicBezTo>
                  <a:cubicBezTo>
                    <a:pt x="74" y="232"/>
                    <a:pt x="80" y="244"/>
                    <a:pt x="86" y="256"/>
                  </a:cubicBezTo>
                  <a:lnTo>
                    <a:pt x="73" y="262"/>
                  </a:lnTo>
                  <a:close/>
                  <a:moveTo>
                    <a:pt x="104" y="315"/>
                  </a:moveTo>
                  <a:cubicBezTo>
                    <a:pt x="97" y="304"/>
                    <a:pt x="90" y="292"/>
                    <a:pt x="83" y="280"/>
                  </a:cubicBezTo>
                  <a:cubicBezTo>
                    <a:pt x="96" y="273"/>
                    <a:pt x="96" y="273"/>
                    <a:pt x="96" y="273"/>
                  </a:cubicBezTo>
                  <a:cubicBezTo>
                    <a:pt x="102" y="284"/>
                    <a:pt x="109" y="296"/>
                    <a:pt x="116" y="307"/>
                  </a:cubicBezTo>
                  <a:lnTo>
                    <a:pt x="104" y="315"/>
                  </a:lnTo>
                  <a:close/>
                  <a:moveTo>
                    <a:pt x="141" y="364"/>
                  </a:moveTo>
                  <a:cubicBezTo>
                    <a:pt x="132" y="354"/>
                    <a:pt x="124" y="343"/>
                    <a:pt x="116" y="332"/>
                  </a:cubicBezTo>
                  <a:cubicBezTo>
                    <a:pt x="128" y="323"/>
                    <a:pt x="128" y="323"/>
                    <a:pt x="128" y="323"/>
                  </a:cubicBezTo>
                  <a:cubicBezTo>
                    <a:pt x="135" y="334"/>
                    <a:pt x="143" y="345"/>
                    <a:pt x="152" y="355"/>
                  </a:cubicBezTo>
                  <a:lnTo>
                    <a:pt x="141" y="364"/>
                  </a:lnTo>
                  <a:close/>
                  <a:moveTo>
                    <a:pt x="181" y="410"/>
                  </a:moveTo>
                  <a:cubicBezTo>
                    <a:pt x="172" y="400"/>
                    <a:pt x="162" y="390"/>
                    <a:pt x="153" y="380"/>
                  </a:cubicBezTo>
                  <a:cubicBezTo>
                    <a:pt x="164" y="371"/>
                    <a:pt x="164" y="371"/>
                    <a:pt x="164" y="371"/>
                  </a:cubicBezTo>
                  <a:cubicBezTo>
                    <a:pt x="173" y="381"/>
                    <a:pt x="182" y="391"/>
                    <a:pt x="191" y="400"/>
                  </a:cubicBezTo>
                  <a:lnTo>
                    <a:pt x="181" y="410"/>
                  </a:lnTo>
                  <a:close/>
                  <a:moveTo>
                    <a:pt x="226" y="452"/>
                  </a:moveTo>
                  <a:cubicBezTo>
                    <a:pt x="215" y="443"/>
                    <a:pt x="205" y="434"/>
                    <a:pt x="195" y="424"/>
                  </a:cubicBezTo>
                  <a:cubicBezTo>
                    <a:pt x="205" y="414"/>
                    <a:pt x="205" y="414"/>
                    <a:pt x="205" y="414"/>
                  </a:cubicBezTo>
                  <a:cubicBezTo>
                    <a:pt x="215" y="423"/>
                    <a:pt x="225" y="432"/>
                    <a:pt x="235" y="441"/>
                  </a:cubicBezTo>
                  <a:lnTo>
                    <a:pt x="226" y="452"/>
                  </a:lnTo>
                  <a:close/>
                  <a:moveTo>
                    <a:pt x="274" y="489"/>
                  </a:moveTo>
                  <a:cubicBezTo>
                    <a:pt x="263" y="481"/>
                    <a:pt x="252" y="473"/>
                    <a:pt x="242" y="465"/>
                  </a:cubicBezTo>
                  <a:cubicBezTo>
                    <a:pt x="250" y="453"/>
                    <a:pt x="250" y="453"/>
                    <a:pt x="250" y="453"/>
                  </a:cubicBezTo>
                  <a:cubicBezTo>
                    <a:pt x="261" y="462"/>
                    <a:pt x="272" y="470"/>
                    <a:pt x="283" y="477"/>
                  </a:cubicBezTo>
                  <a:lnTo>
                    <a:pt x="274" y="489"/>
                  </a:lnTo>
                  <a:close/>
                  <a:moveTo>
                    <a:pt x="326" y="522"/>
                  </a:moveTo>
                  <a:cubicBezTo>
                    <a:pt x="314" y="515"/>
                    <a:pt x="303" y="508"/>
                    <a:pt x="291" y="500"/>
                  </a:cubicBezTo>
                  <a:cubicBezTo>
                    <a:pt x="299" y="488"/>
                    <a:pt x="299" y="488"/>
                    <a:pt x="299" y="488"/>
                  </a:cubicBezTo>
                  <a:cubicBezTo>
                    <a:pt x="310" y="496"/>
                    <a:pt x="322" y="503"/>
                    <a:pt x="333" y="509"/>
                  </a:cubicBezTo>
                  <a:lnTo>
                    <a:pt x="326" y="522"/>
                  </a:lnTo>
                  <a:close/>
                  <a:moveTo>
                    <a:pt x="381" y="549"/>
                  </a:moveTo>
                  <a:cubicBezTo>
                    <a:pt x="369" y="544"/>
                    <a:pt x="356" y="538"/>
                    <a:pt x="344" y="531"/>
                  </a:cubicBezTo>
                  <a:cubicBezTo>
                    <a:pt x="351" y="519"/>
                    <a:pt x="351" y="519"/>
                    <a:pt x="351" y="519"/>
                  </a:cubicBezTo>
                  <a:cubicBezTo>
                    <a:pt x="363" y="525"/>
                    <a:pt x="375" y="531"/>
                    <a:pt x="387" y="536"/>
                  </a:cubicBezTo>
                  <a:lnTo>
                    <a:pt x="381" y="549"/>
                  </a:lnTo>
                  <a:close/>
                  <a:moveTo>
                    <a:pt x="438" y="571"/>
                  </a:moveTo>
                  <a:cubicBezTo>
                    <a:pt x="425" y="567"/>
                    <a:pt x="412" y="562"/>
                    <a:pt x="400" y="557"/>
                  </a:cubicBezTo>
                  <a:cubicBezTo>
                    <a:pt x="405" y="544"/>
                    <a:pt x="405" y="544"/>
                    <a:pt x="405" y="544"/>
                  </a:cubicBezTo>
                  <a:cubicBezTo>
                    <a:pt x="417" y="549"/>
                    <a:pt x="430" y="553"/>
                    <a:pt x="443" y="557"/>
                  </a:cubicBezTo>
                  <a:lnTo>
                    <a:pt x="438" y="57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Microsoft Sans Serif"/>
              </a:endParaRPr>
            </a:p>
          </p:txBody>
        </p:sp>
        <p:sp>
          <p:nvSpPr>
            <p:cNvPr id="41" name="Freeform 40"/>
            <p:cNvSpPr>
              <a:spLocks noEditPoints="1"/>
            </p:cNvSpPr>
            <p:nvPr/>
          </p:nvSpPr>
          <p:spPr bwMode="auto">
            <a:xfrm>
              <a:off x="-593726" y="-1404938"/>
              <a:ext cx="608013" cy="127000"/>
            </a:xfrm>
            <a:custGeom>
              <a:avLst/>
              <a:gdLst>
                <a:gd name="T0" fmla="*/ 40 w 162"/>
                <a:gd name="T1" fmla="*/ 23 h 34"/>
                <a:gd name="T2" fmla="*/ 0 w 162"/>
                <a:gd name="T3" fmla="*/ 14 h 34"/>
                <a:gd name="T4" fmla="*/ 3 w 162"/>
                <a:gd name="T5" fmla="*/ 0 h 34"/>
                <a:gd name="T6" fmla="*/ 43 w 162"/>
                <a:gd name="T7" fmla="*/ 8 h 34"/>
                <a:gd name="T8" fmla="*/ 40 w 162"/>
                <a:gd name="T9" fmla="*/ 23 h 34"/>
                <a:gd name="T10" fmla="*/ 101 w 162"/>
                <a:gd name="T11" fmla="*/ 31 h 34"/>
                <a:gd name="T12" fmla="*/ 60 w 162"/>
                <a:gd name="T13" fmla="*/ 26 h 34"/>
                <a:gd name="T14" fmla="*/ 62 w 162"/>
                <a:gd name="T15" fmla="*/ 12 h 34"/>
                <a:gd name="T16" fmla="*/ 102 w 162"/>
                <a:gd name="T17" fmla="*/ 17 h 34"/>
                <a:gd name="T18" fmla="*/ 101 w 162"/>
                <a:gd name="T19" fmla="*/ 31 h 34"/>
                <a:gd name="T20" fmla="*/ 162 w 162"/>
                <a:gd name="T21" fmla="*/ 34 h 34"/>
                <a:gd name="T22" fmla="*/ 121 w 162"/>
                <a:gd name="T23" fmla="*/ 33 h 34"/>
                <a:gd name="T24" fmla="*/ 122 w 162"/>
                <a:gd name="T25" fmla="*/ 19 h 34"/>
                <a:gd name="T26" fmla="*/ 162 w 162"/>
                <a:gd name="T27" fmla="*/ 20 h 34"/>
                <a:gd name="T28" fmla="*/ 162 w 162"/>
                <a:gd name="T29"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2" h="34">
                  <a:moveTo>
                    <a:pt x="40" y="23"/>
                  </a:moveTo>
                  <a:cubicBezTo>
                    <a:pt x="26" y="20"/>
                    <a:pt x="13" y="17"/>
                    <a:pt x="0" y="14"/>
                  </a:cubicBezTo>
                  <a:cubicBezTo>
                    <a:pt x="3" y="0"/>
                    <a:pt x="3" y="0"/>
                    <a:pt x="3" y="0"/>
                  </a:cubicBezTo>
                  <a:cubicBezTo>
                    <a:pt x="16" y="3"/>
                    <a:pt x="29" y="6"/>
                    <a:pt x="43" y="8"/>
                  </a:cubicBezTo>
                  <a:lnTo>
                    <a:pt x="40" y="23"/>
                  </a:lnTo>
                  <a:close/>
                  <a:moveTo>
                    <a:pt x="101" y="31"/>
                  </a:moveTo>
                  <a:cubicBezTo>
                    <a:pt x="87" y="30"/>
                    <a:pt x="74" y="28"/>
                    <a:pt x="60" y="26"/>
                  </a:cubicBezTo>
                  <a:cubicBezTo>
                    <a:pt x="62" y="12"/>
                    <a:pt x="62" y="12"/>
                    <a:pt x="62" y="12"/>
                  </a:cubicBezTo>
                  <a:cubicBezTo>
                    <a:pt x="75" y="14"/>
                    <a:pt x="89" y="16"/>
                    <a:pt x="102" y="17"/>
                  </a:cubicBezTo>
                  <a:lnTo>
                    <a:pt x="101" y="31"/>
                  </a:lnTo>
                  <a:close/>
                  <a:moveTo>
                    <a:pt x="162" y="34"/>
                  </a:moveTo>
                  <a:cubicBezTo>
                    <a:pt x="149" y="34"/>
                    <a:pt x="135" y="34"/>
                    <a:pt x="121" y="33"/>
                  </a:cubicBezTo>
                  <a:cubicBezTo>
                    <a:pt x="122" y="19"/>
                    <a:pt x="122" y="19"/>
                    <a:pt x="122" y="19"/>
                  </a:cubicBezTo>
                  <a:cubicBezTo>
                    <a:pt x="136" y="20"/>
                    <a:pt x="149" y="20"/>
                    <a:pt x="162" y="20"/>
                  </a:cubicBezTo>
                  <a:lnTo>
                    <a:pt x="162" y="3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Microsoft Sans Serif"/>
              </a:endParaRPr>
            </a:p>
          </p:txBody>
        </p:sp>
        <p:sp>
          <p:nvSpPr>
            <p:cNvPr id="42" name="Freeform 41"/>
            <p:cNvSpPr>
              <a:spLocks/>
            </p:cNvSpPr>
            <p:nvPr/>
          </p:nvSpPr>
          <p:spPr bwMode="auto">
            <a:xfrm>
              <a:off x="77787" y="-1533525"/>
              <a:ext cx="214313" cy="485775"/>
            </a:xfrm>
            <a:custGeom>
              <a:avLst/>
              <a:gdLst>
                <a:gd name="T0" fmla="*/ 55 w 135"/>
                <a:gd name="T1" fmla="*/ 306 h 306"/>
                <a:gd name="T2" fmla="*/ 135 w 135"/>
                <a:gd name="T3" fmla="*/ 306 h 306"/>
                <a:gd name="T4" fmla="*/ 135 w 135"/>
                <a:gd name="T5" fmla="*/ 0 h 306"/>
                <a:gd name="T6" fmla="*/ 0 w 135"/>
                <a:gd name="T7" fmla="*/ 0 h 306"/>
                <a:gd name="T8" fmla="*/ 55 w 135"/>
                <a:gd name="T9" fmla="*/ 306 h 306"/>
              </a:gdLst>
              <a:ahLst/>
              <a:cxnLst>
                <a:cxn ang="0">
                  <a:pos x="T0" y="T1"/>
                </a:cxn>
                <a:cxn ang="0">
                  <a:pos x="T2" y="T3"/>
                </a:cxn>
                <a:cxn ang="0">
                  <a:pos x="T4" y="T5"/>
                </a:cxn>
                <a:cxn ang="0">
                  <a:pos x="T6" y="T7"/>
                </a:cxn>
                <a:cxn ang="0">
                  <a:pos x="T8" y="T9"/>
                </a:cxn>
              </a:cxnLst>
              <a:rect l="0" t="0" r="r" b="b"/>
              <a:pathLst>
                <a:path w="135" h="306">
                  <a:moveTo>
                    <a:pt x="55" y="306"/>
                  </a:moveTo>
                  <a:lnTo>
                    <a:pt x="135" y="306"/>
                  </a:lnTo>
                  <a:lnTo>
                    <a:pt x="135" y="0"/>
                  </a:lnTo>
                  <a:lnTo>
                    <a:pt x="0" y="0"/>
                  </a:lnTo>
                  <a:lnTo>
                    <a:pt x="55" y="30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Microsoft Sans Serif"/>
              </a:endParaRPr>
            </a:p>
          </p:txBody>
        </p:sp>
        <p:sp>
          <p:nvSpPr>
            <p:cNvPr id="43" name="Freeform 42"/>
            <p:cNvSpPr>
              <a:spLocks/>
            </p:cNvSpPr>
            <p:nvPr/>
          </p:nvSpPr>
          <p:spPr bwMode="auto">
            <a:xfrm>
              <a:off x="411162" y="-1836738"/>
              <a:ext cx="657225" cy="788988"/>
            </a:xfrm>
            <a:custGeom>
              <a:avLst/>
              <a:gdLst>
                <a:gd name="T0" fmla="*/ 175 w 175"/>
                <a:gd name="T1" fmla="*/ 101 h 210"/>
                <a:gd name="T2" fmla="*/ 164 w 175"/>
                <a:gd name="T3" fmla="*/ 85 h 210"/>
                <a:gd name="T4" fmla="*/ 92 w 175"/>
                <a:gd name="T5" fmla="*/ 85 h 210"/>
                <a:gd name="T6" fmla="*/ 91 w 175"/>
                <a:gd name="T7" fmla="*/ 65 h 210"/>
                <a:gd name="T8" fmla="*/ 93 w 175"/>
                <a:gd name="T9" fmla="*/ 24 h 210"/>
                <a:gd name="T10" fmla="*/ 67 w 175"/>
                <a:gd name="T11" fmla="*/ 0 h 210"/>
                <a:gd name="T12" fmla="*/ 54 w 175"/>
                <a:gd name="T13" fmla="*/ 9 h 210"/>
                <a:gd name="T14" fmla="*/ 54 w 175"/>
                <a:gd name="T15" fmla="*/ 40 h 210"/>
                <a:gd name="T16" fmla="*/ 20 w 175"/>
                <a:gd name="T17" fmla="*/ 94 h 210"/>
                <a:gd name="T18" fmla="*/ 0 w 175"/>
                <a:gd name="T19" fmla="*/ 97 h 210"/>
                <a:gd name="T20" fmla="*/ 0 w 175"/>
                <a:gd name="T21" fmla="*/ 193 h 210"/>
                <a:gd name="T22" fmla="*/ 4 w 175"/>
                <a:gd name="T23" fmla="*/ 193 h 210"/>
                <a:gd name="T24" fmla="*/ 47 w 175"/>
                <a:gd name="T25" fmla="*/ 210 h 210"/>
                <a:gd name="T26" fmla="*/ 134 w 175"/>
                <a:gd name="T27" fmla="*/ 210 h 210"/>
                <a:gd name="T28" fmla="*/ 147 w 175"/>
                <a:gd name="T29" fmla="*/ 193 h 210"/>
                <a:gd name="T30" fmla="*/ 139 w 175"/>
                <a:gd name="T31" fmla="*/ 179 h 210"/>
                <a:gd name="T32" fmla="*/ 158 w 175"/>
                <a:gd name="T33" fmla="*/ 162 h 210"/>
                <a:gd name="T34" fmla="*/ 149 w 175"/>
                <a:gd name="T35" fmla="*/ 149 h 210"/>
                <a:gd name="T36" fmla="*/ 165 w 175"/>
                <a:gd name="T37" fmla="*/ 131 h 210"/>
                <a:gd name="T38" fmla="*/ 159 w 175"/>
                <a:gd name="T39" fmla="*/ 117 h 210"/>
                <a:gd name="T40" fmla="*/ 175 w 175"/>
                <a:gd name="T41" fmla="*/ 10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5" h="210">
                  <a:moveTo>
                    <a:pt x="175" y="101"/>
                  </a:moveTo>
                  <a:cubicBezTo>
                    <a:pt x="175" y="87"/>
                    <a:pt x="164" y="85"/>
                    <a:pt x="164" y="85"/>
                  </a:cubicBezTo>
                  <a:cubicBezTo>
                    <a:pt x="92" y="85"/>
                    <a:pt x="92" y="85"/>
                    <a:pt x="92" y="85"/>
                  </a:cubicBezTo>
                  <a:cubicBezTo>
                    <a:pt x="92" y="85"/>
                    <a:pt x="87" y="78"/>
                    <a:pt x="91" y="65"/>
                  </a:cubicBezTo>
                  <a:cubicBezTo>
                    <a:pt x="95" y="52"/>
                    <a:pt x="96" y="33"/>
                    <a:pt x="93" y="24"/>
                  </a:cubicBezTo>
                  <a:cubicBezTo>
                    <a:pt x="89" y="16"/>
                    <a:pt x="83" y="1"/>
                    <a:pt x="67" y="0"/>
                  </a:cubicBezTo>
                  <a:cubicBezTo>
                    <a:pt x="57" y="2"/>
                    <a:pt x="54" y="9"/>
                    <a:pt x="54" y="9"/>
                  </a:cubicBezTo>
                  <a:cubicBezTo>
                    <a:pt x="54" y="40"/>
                    <a:pt x="54" y="40"/>
                    <a:pt x="54" y="40"/>
                  </a:cubicBezTo>
                  <a:cubicBezTo>
                    <a:pt x="54" y="40"/>
                    <a:pt x="25" y="94"/>
                    <a:pt x="20" y="94"/>
                  </a:cubicBezTo>
                  <a:cubicBezTo>
                    <a:pt x="16" y="95"/>
                    <a:pt x="0" y="97"/>
                    <a:pt x="0" y="97"/>
                  </a:cubicBezTo>
                  <a:cubicBezTo>
                    <a:pt x="0" y="193"/>
                    <a:pt x="0" y="193"/>
                    <a:pt x="0" y="193"/>
                  </a:cubicBezTo>
                  <a:cubicBezTo>
                    <a:pt x="4" y="193"/>
                    <a:pt x="4" y="193"/>
                    <a:pt x="4" y="193"/>
                  </a:cubicBezTo>
                  <a:cubicBezTo>
                    <a:pt x="4" y="193"/>
                    <a:pt x="40" y="210"/>
                    <a:pt x="47" y="210"/>
                  </a:cubicBezTo>
                  <a:cubicBezTo>
                    <a:pt x="134" y="210"/>
                    <a:pt x="134" y="210"/>
                    <a:pt x="134" y="210"/>
                  </a:cubicBezTo>
                  <a:cubicBezTo>
                    <a:pt x="134" y="210"/>
                    <a:pt x="147" y="207"/>
                    <a:pt x="147" y="193"/>
                  </a:cubicBezTo>
                  <a:cubicBezTo>
                    <a:pt x="147" y="185"/>
                    <a:pt x="139" y="179"/>
                    <a:pt x="139" y="179"/>
                  </a:cubicBezTo>
                  <a:cubicBezTo>
                    <a:pt x="139" y="179"/>
                    <a:pt x="158" y="178"/>
                    <a:pt x="158" y="162"/>
                  </a:cubicBezTo>
                  <a:cubicBezTo>
                    <a:pt x="158" y="155"/>
                    <a:pt x="149" y="149"/>
                    <a:pt x="149" y="149"/>
                  </a:cubicBezTo>
                  <a:cubicBezTo>
                    <a:pt x="149" y="149"/>
                    <a:pt x="166" y="146"/>
                    <a:pt x="165" y="131"/>
                  </a:cubicBezTo>
                  <a:cubicBezTo>
                    <a:pt x="164" y="122"/>
                    <a:pt x="159" y="117"/>
                    <a:pt x="159" y="117"/>
                  </a:cubicBezTo>
                  <a:cubicBezTo>
                    <a:pt x="159" y="117"/>
                    <a:pt x="175" y="114"/>
                    <a:pt x="175" y="101"/>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Microsoft Sans Serif"/>
              </a:endParaRPr>
            </a:p>
          </p:txBody>
        </p:sp>
        <p:sp>
          <p:nvSpPr>
            <p:cNvPr id="44" name="Freeform 43"/>
            <p:cNvSpPr>
              <a:spLocks noEditPoints="1"/>
            </p:cNvSpPr>
            <p:nvPr/>
          </p:nvSpPr>
          <p:spPr bwMode="auto">
            <a:xfrm>
              <a:off x="-4162426" y="-2554288"/>
              <a:ext cx="954088" cy="635000"/>
            </a:xfrm>
            <a:custGeom>
              <a:avLst/>
              <a:gdLst>
                <a:gd name="T0" fmla="*/ 83 w 254"/>
                <a:gd name="T1" fmla="*/ 132 h 169"/>
                <a:gd name="T2" fmla="*/ 35 w 254"/>
                <a:gd name="T3" fmla="*/ 84 h 169"/>
                <a:gd name="T4" fmla="*/ 83 w 254"/>
                <a:gd name="T5" fmla="*/ 36 h 169"/>
                <a:gd name="T6" fmla="*/ 131 w 254"/>
                <a:gd name="T7" fmla="*/ 84 h 169"/>
                <a:gd name="T8" fmla="*/ 83 w 254"/>
                <a:gd name="T9" fmla="*/ 132 h 169"/>
                <a:gd name="T10" fmla="*/ 124 w 254"/>
                <a:gd name="T11" fmla="*/ 10 h 169"/>
                <a:gd name="T12" fmla="*/ 84 w 254"/>
                <a:gd name="T13" fmla="*/ 0 h 169"/>
                <a:gd name="T14" fmla="*/ 0 w 254"/>
                <a:gd name="T15" fmla="*/ 86 h 169"/>
                <a:gd name="T16" fmla="*/ 86 w 254"/>
                <a:gd name="T17" fmla="*/ 169 h 169"/>
                <a:gd name="T18" fmla="*/ 125 w 254"/>
                <a:gd name="T19" fmla="*/ 159 h 169"/>
                <a:gd name="T20" fmla="*/ 254 w 254"/>
                <a:gd name="T21" fmla="*/ 83 h 169"/>
                <a:gd name="T22" fmla="*/ 124 w 254"/>
                <a:gd name="T23" fmla="*/ 1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4" h="169">
                  <a:moveTo>
                    <a:pt x="83" y="132"/>
                  </a:moveTo>
                  <a:cubicBezTo>
                    <a:pt x="56" y="132"/>
                    <a:pt x="35" y="110"/>
                    <a:pt x="35" y="84"/>
                  </a:cubicBezTo>
                  <a:cubicBezTo>
                    <a:pt x="35" y="57"/>
                    <a:pt x="56" y="36"/>
                    <a:pt x="83" y="36"/>
                  </a:cubicBezTo>
                  <a:cubicBezTo>
                    <a:pt x="109" y="36"/>
                    <a:pt x="131" y="57"/>
                    <a:pt x="131" y="84"/>
                  </a:cubicBezTo>
                  <a:cubicBezTo>
                    <a:pt x="131" y="110"/>
                    <a:pt x="109" y="132"/>
                    <a:pt x="83" y="132"/>
                  </a:cubicBezTo>
                  <a:moveTo>
                    <a:pt x="124" y="10"/>
                  </a:moveTo>
                  <a:cubicBezTo>
                    <a:pt x="112" y="4"/>
                    <a:pt x="98" y="0"/>
                    <a:pt x="84" y="0"/>
                  </a:cubicBezTo>
                  <a:cubicBezTo>
                    <a:pt x="37" y="1"/>
                    <a:pt x="0" y="39"/>
                    <a:pt x="0" y="86"/>
                  </a:cubicBezTo>
                  <a:cubicBezTo>
                    <a:pt x="1" y="132"/>
                    <a:pt x="39" y="169"/>
                    <a:pt x="86" y="169"/>
                  </a:cubicBezTo>
                  <a:cubicBezTo>
                    <a:pt x="109" y="169"/>
                    <a:pt x="125" y="159"/>
                    <a:pt x="125" y="159"/>
                  </a:cubicBezTo>
                  <a:cubicBezTo>
                    <a:pt x="254" y="83"/>
                    <a:pt x="254" y="83"/>
                    <a:pt x="254" y="83"/>
                  </a:cubicBezTo>
                  <a:lnTo>
                    <a:pt x="124" y="1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Microsoft Sans Serif"/>
              </a:endParaRPr>
            </a:p>
          </p:txBody>
        </p:sp>
        <p:sp>
          <p:nvSpPr>
            <p:cNvPr id="45" name="Freeform 44"/>
            <p:cNvSpPr>
              <a:spLocks/>
            </p:cNvSpPr>
            <p:nvPr/>
          </p:nvSpPr>
          <p:spPr bwMode="auto">
            <a:xfrm>
              <a:off x="41274" y="-3941763"/>
              <a:ext cx="258763" cy="260350"/>
            </a:xfrm>
            <a:custGeom>
              <a:avLst/>
              <a:gdLst>
                <a:gd name="T0" fmla="*/ 13 w 69"/>
                <a:gd name="T1" fmla="*/ 57 h 69"/>
                <a:gd name="T2" fmla="*/ 13 w 69"/>
                <a:gd name="T3" fmla="*/ 13 h 69"/>
                <a:gd name="T4" fmla="*/ 56 w 69"/>
                <a:gd name="T5" fmla="*/ 12 h 69"/>
                <a:gd name="T6" fmla="*/ 57 w 69"/>
                <a:gd name="T7" fmla="*/ 56 h 69"/>
                <a:gd name="T8" fmla="*/ 13 w 69"/>
                <a:gd name="T9" fmla="*/ 57 h 69"/>
              </a:gdLst>
              <a:ahLst/>
              <a:cxnLst>
                <a:cxn ang="0">
                  <a:pos x="T0" y="T1"/>
                </a:cxn>
                <a:cxn ang="0">
                  <a:pos x="T2" y="T3"/>
                </a:cxn>
                <a:cxn ang="0">
                  <a:pos x="T4" y="T5"/>
                </a:cxn>
                <a:cxn ang="0">
                  <a:pos x="T6" y="T7"/>
                </a:cxn>
                <a:cxn ang="0">
                  <a:pos x="T8" y="T9"/>
                </a:cxn>
              </a:cxnLst>
              <a:rect l="0" t="0" r="r" b="b"/>
              <a:pathLst>
                <a:path w="69" h="69">
                  <a:moveTo>
                    <a:pt x="13" y="57"/>
                  </a:moveTo>
                  <a:cubicBezTo>
                    <a:pt x="1" y="45"/>
                    <a:pt x="0" y="25"/>
                    <a:pt x="13" y="13"/>
                  </a:cubicBezTo>
                  <a:cubicBezTo>
                    <a:pt x="25" y="0"/>
                    <a:pt x="44" y="0"/>
                    <a:pt x="56" y="12"/>
                  </a:cubicBezTo>
                  <a:cubicBezTo>
                    <a:pt x="69" y="24"/>
                    <a:pt x="69" y="44"/>
                    <a:pt x="57" y="56"/>
                  </a:cubicBezTo>
                  <a:cubicBezTo>
                    <a:pt x="45" y="69"/>
                    <a:pt x="25" y="69"/>
                    <a:pt x="13" y="57"/>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Microsoft Sans Serif"/>
              </a:endParaRPr>
            </a:p>
          </p:txBody>
        </p:sp>
        <p:sp>
          <p:nvSpPr>
            <p:cNvPr id="46" name="Freeform 45"/>
            <p:cNvSpPr>
              <a:spLocks noEditPoints="1"/>
            </p:cNvSpPr>
            <p:nvPr/>
          </p:nvSpPr>
          <p:spPr bwMode="auto">
            <a:xfrm>
              <a:off x="-800101" y="-4527550"/>
              <a:ext cx="1695450" cy="1619250"/>
            </a:xfrm>
            <a:custGeom>
              <a:avLst/>
              <a:gdLst>
                <a:gd name="T0" fmla="*/ 339 w 452"/>
                <a:gd name="T1" fmla="*/ 269 h 431"/>
                <a:gd name="T2" fmla="*/ 182 w 452"/>
                <a:gd name="T3" fmla="*/ 269 h 431"/>
                <a:gd name="T4" fmla="*/ 182 w 452"/>
                <a:gd name="T5" fmla="*/ 112 h 431"/>
                <a:gd name="T6" fmla="*/ 339 w 452"/>
                <a:gd name="T7" fmla="*/ 112 h 431"/>
                <a:gd name="T8" fmla="*/ 339 w 452"/>
                <a:gd name="T9" fmla="*/ 269 h 431"/>
                <a:gd name="T10" fmla="*/ 387 w 452"/>
                <a:gd name="T11" fmla="*/ 76 h 431"/>
                <a:gd name="T12" fmla="*/ 140 w 452"/>
                <a:gd name="T13" fmla="*/ 65 h 431"/>
                <a:gd name="T14" fmla="*/ 93 w 452"/>
                <a:gd name="T15" fmla="*/ 136 h 431"/>
                <a:gd name="T16" fmla="*/ 0 w 452"/>
                <a:gd name="T17" fmla="*/ 431 h 431"/>
                <a:gd name="T18" fmla="*/ 302 w 452"/>
                <a:gd name="T19" fmla="*/ 364 h 431"/>
                <a:gd name="T20" fmla="*/ 376 w 452"/>
                <a:gd name="T21" fmla="*/ 323 h 431"/>
                <a:gd name="T22" fmla="*/ 387 w 452"/>
                <a:gd name="T23" fmla="*/ 76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2" h="431">
                  <a:moveTo>
                    <a:pt x="339" y="269"/>
                  </a:moveTo>
                  <a:cubicBezTo>
                    <a:pt x="296" y="313"/>
                    <a:pt x="225" y="313"/>
                    <a:pt x="182" y="269"/>
                  </a:cubicBezTo>
                  <a:cubicBezTo>
                    <a:pt x="138" y="226"/>
                    <a:pt x="138" y="156"/>
                    <a:pt x="182" y="112"/>
                  </a:cubicBezTo>
                  <a:cubicBezTo>
                    <a:pt x="225" y="69"/>
                    <a:pt x="296" y="69"/>
                    <a:pt x="339" y="112"/>
                  </a:cubicBezTo>
                  <a:cubicBezTo>
                    <a:pt x="383" y="156"/>
                    <a:pt x="383" y="226"/>
                    <a:pt x="339" y="269"/>
                  </a:cubicBezTo>
                  <a:moveTo>
                    <a:pt x="387" y="76"/>
                  </a:moveTo>
                  <a:cubicBezTo>
                    <a:pt x="322" y="4"/>
                    <a:pt x="212" y="0"/>
                    <a:pt x="140" y="65"/>
                  </a:cubicBezTo>
                  <a:cubicBezTo>
                    <a:pt x="104" y="97"/>
                    <a:pt x="93" y="136"/>
                    <a:pt x="93" y="136"/>
                  </a:cubicBezTo>
                  <a:cubicBezTo>
                    <a:pt x="0" y="431"/>
                    <a:pt x="0" y="431"/>
                    <a:pt x="0" y="431"/>
                  </a:cubicBezTo>
                  <a:cubicBezTo>
                    <a:pt x="302" y="364"/>
                    <a:pt x="302" y="364"/>
                    <a:pt x="302" y="364"/>
                  </a:cubicBezTo>
                  <a:cubicBezTo>
                    <a:pt x="329" y="357"/>
                    <a:pt x="354" y="343"/>
                    <a:pt x="376" y="323"/>
                  </a:cubicBezTo>
                  <a:cubicBezTo>
                    <a:pt x="448" y="258"/>
                    <a:pt x="452" y="147"/>
                    <a:pt x="387" y="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Microsoft Sans Serif"/>
              </a:endParaRPr>
            </a:p>
          </p:txBody>
        </p:sp>
        <p:sp>
          <p:nvSpPr>
            <p:cNvPr id="47" name="Freeform 46"/>
            <p:cNvSpPr>
              <a:spLocks/>
            </p:cNvSpPr>
            <p:nvPr/>
          </p:nvSpPr>
          <p:spPr bwMode="auto">
            <a:xfrm>
              <a:off x="-3906838" y="-2295525"/>
              <a:ext cx="115888" cy="115888"/>
            </a:xfrm>
            <a:custGeom>
              <a:avLst/>
              <a:gdLst>
                <a:gd name="T0" fmla="*/ 30 w 31"/>
                <a:gd name="T1" fmla="*/ 15 h 31"/>
                <a:gd name="T2" fmla="*/ 16 w 31"/>
                <a:gd name="T3" fmla="*/ 30 h 31"/>
                <a:gd name="T4" fmla="*/ 0 w 31"/>
                <a:gd name="T5" fmla="*/ 16 h 31"/>
                <a:gd name="T6" fmla="*/ 15 w 31"/>
                <a:gd name="T7" fmla="*/ 0 h 31"/>
                <a:gd name="T8" fmla="*/ 30 w 31"/>
                <a:gd name="T9" fmla="*/ 15 h 31"/>
              </a:gdLst>
              <a:ahLst/>
              <a:cxnLst>
                <a:cxn ang="0">
                  <a:pos x="T0" y="T1"/>
                </a:cxn>
                <a:cxn ang="0">
                  <a:pos x="T2" y="T3"/>
                </a:cxn>
                <a:cxn ang="0">
                  <a:pos x="T4" y="T5"/>
                </a:cxn>
                <a:cxn ang="0">
                  <a:pos x="T6" y="T7"/>
                </a:cxn>
                <a:cxn ang="0">
                  <a:pos x="T8" y="T9"/>
                </a:cxn>
              </a:cxnLst>
              <a:rect l="0" t="0" r="r" b="b"/>
              <a:pathLst>
                <a:path w="31" h="31">
                  <a:moveTo>
                    <a:pt x="30" y="15"/>
                  </a:moveTo>
                  <a:cubicBezTo>
                    <a:pt x="31" y="24"/>
                    <a:pt x="24" y="30"/>
                    <a:pt x="16" y="30"/>
                  </a:cubicBezTo>
                  <a:cubicBezTo>
                    <a:pt x="7" y="31"/>
                    <a:pt x="0" y="24"/>
                    <a:pt x="0" y="16"/>
                  </a:cubicBezTo>
                  <a:cubicBezTo>
                    <a:pt x="0" y="7"/>
                    <a:pt x="7" y="1"/>
                    <a:pt x="15" y="0"/>
                  </a:cubicBezTo>
                  <a:cubicBezTo>
                    <a:pt x="24" y="0"/>
                    <a:pt x="30" y="7"/>
                    <a:pt x="30" y="15"/>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Microsoft Sans Serif"/>
              </a:endParaRPr>
            </a:p>
          </p:txBody>
        </p:sp>
      </p:grpSp>
      <p:pic>
        <p:nvPicPr>
          <p:cNvPr id="48" name="Picture 47" descr="Alicia using phone for bookeeping.JPG"/>
          <p:cNvPicPr>
            <a:picLocks noChangeAspect="1"/>
          </p:cNvPicPr>
          <p:nvPr userDrawn="1"/>
        </p:nvPicPr>
        <p:blipFill rotWithShape="1">
          <a:blip r:embed="rId2" cstate="print">
            <a:extLst>
              <a:ext uri="{28A0092B-C50C-407E-A947-70E740481C1C}">
                <a14:useLocalDpi xmlns:a14="http://schemas.microsoft.com/office/drawing/2010/main" val="0"/>
              </a:ext>
            </a:extLst>
          </a:blip>
          <a:srcRect t="4508" b="8733"/>
          <a:stretch/>
        </p:blipFill>
        <p:spPr>
          <a:xfrm>
            <a:off x="-21013" y="-50580"/>
            <a:ext cx="12284933" cy="7105531"/>
          </a:xfrm>
          <a:prstGeom prst="rect">
            <a:avLst/>
          </a:prstGeom>
        </p:spPr>
      </p:pic>
    </p:spTree>
    <p:extLst>
      <p:ext uri="{BB962C8B-B14F-4D97-AF65-F5344CB8AC3E}">
        <p14:creationId xmlns:p14="http://schemas.microsoft.com/office/powerpoint/2010/main" val="69715005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Photo_Title_India">
    <p:spTree>
      <p:nvGrpSpPr>
        <p:cNvPr id="1" name=""/>
        <p:cNvGrpSpPr/>
        <p:nvPr/>
      </p:nvGrpSpPr>
      <p:grpSpPr>
        <a:xfrm>
          <a:off x="0" y="0"/>
          <a:ext cx="0" cy="0"/>
          <a:chOff x="0" y="0"/>
          <a:chExt cx="0" cy="0"/>
        </a:xfrm>
      </p:grpSpPr>
      <p:pic>
        <p:nvPicPr>
          <p:cNvPr id="10" name="Picture 9"/>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3751" b="3751"/>
          <a:stretch/>
        </p:blipFill>
        <p:spPr bwMode="auto">
          <a:xfrm>
            <a:off x="-1" y="-168275"/>
            <a:ext cx="7975601" cy="4486275"/>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Picture 8"/>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l="2225" t="44751" r="12394" b="9538"/>
          <a:stretch/>
        </p:blipFill>
        <p:spPr bwMode="auto">
          <a:xfrm flipH="1">
            <a:off x="4052888" y="4406900"/>
            <a:ext cx="8135934" cy="2450203"/>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Picture 4"/>
          <p:cNvPicPr>
            <a:picLocks noChangeAspect="1"/>
          </p:cNvPicPr>
          <p:nvPr userDrawn="1"/>
        </p:nvPicPr>
        <p:blipFill rotWithShape="1">
          <a:blip r:embed="rId4">
            <a:extLst>
              <a:ext uri="{28A0092B-C50C-407E-A947-70E740481C1C}">
                <a14:useLocalDpi xmlns:a14="http://schemas.microsoft.com/office/drawing/2010/main" val="0"/>
              </a:ext>
            </a:extLst>
          </a:blip>
          <a:srcRect l="31922" r="11822" b="12145"/>
          <a:stretch/>
        </p:blipFill>
        <p:spPr>
          <a:xfrm>
            <a:off x="8072438" y="0"/>
            <a:ext cx="4154484" cy="4318000"/>
          </a:xfrm>
          <a:prstGeom prst="rect">
            <a:avLst/>
          </a:prstGeom>
        </p:spPr>
      </p:pic>
      <p:pic>
        <p:nvPicPr>
          <p:cNvPr id="12" name="Picture 2"/>
          <p:cNvPicPr>
            <a:picLocks noChangeAspect="1" noChangeArrowheads="1"/>
          </p:cNvPicPr>
          <p:nvPr userDrawn="1"/>
        </p:nvPicPr>
        <p:blipFill>
          <a:blip r:embed="rId5" cstate="print">
            <a:extLst>
              <a:ext uri="{28A0092B-C50C-407E-A947-70E740481C1C}">
                <a14:useLocalDpi xmlns:a14="http://schemas.microsoft.com/office/drawing/2010/main" val="0"/>
              </a:ext>
            </a:extLst>
          </a:blip>
          <a:stretch>
            <a:fillRect/>
          </a:stretch>
        </p:blipFill>
        <p:spPr bwMode="auto">
          <a:xfrm>
            <a:off x="9060510" y="4659928"/>
            <a:ext cx="2946186" cy="687942"/>
          </a:xfrm>
          <a:prstGeom prst="rect">
            <a:avLst/>
          </a:prstGeom>
          <a:noFill/>
          <a:extLst>
            <a:ext uri="{909E8E84-426E-40dd-AFC4-6F175D3DCCD1}">
              <a14:hiddenFill xmlns:a14="http://schemas.microsoft.com/office/drawing/2010/main" xmlns="">
                <a:solidFill>
                  <a:srgbClr val="FFFFFF"/>
                </a:solidFill>
              </a14:hiddenFill>
            </a:ext>
          </a:extLst>
        </p:spPr>
      </p:pic>
      <p:pic>
        <p:nvPicPr>
          <p:cNvPr id="14" name="Picture Placeholder 4" descr="Fisher Friend 2 (2)_MOD.psd"/>
          <p:cNvPicPr>
            <a:picLocks noChangeAspect="1"/>
          </p:cNvPicPr>
          <p:nvPr userDrawn="1"/>
        </p:nvPicPr>
        <p:blipFill rotWithShape="1">
          <a:blip r:embed="rId6" cstate="screen">
            <a:extLst>
              <a:ext uri="{28A0092B-C50C-407E-A947-70E740481C1C}">
                <a14:useLocalDpi xmlns:a14="http://schemas.microsoft.com/office/drawing/2010/main"/>
              </a:ext>
            </a:extLst>
          </a:blip>
          <a:srcRect/>
          <a:stretch/>
        </p:blipFill>
        <p:spPr>
          <a:xfrm>
            <a:off x="0" y="4406899"/>
            <a:ext cx="3962400" cy="2586567"/>
          </a:xfrm>
          <a:prstGeom prst="rect">
            <a:avLst/>
          </a:prstGeom>
        </p:spPr>
      </p:pic>
    </p:spTree>
    <p:extLst>
      <p:ext uri="{BB962C8B-B14F-4D97-AF65-F5344CB8AC3E}">
        <p14:creationId xmlns:p14="http://schemas.microsoft.com/office/powerpoint/2010/main" val="2604815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ppt_x"/>
                                          </p:val>
                                        </p:tav>
                                        <p:tav tm="100000">
                                          <p:val>
                                            <p:strVal val="#ppt_x"/>
                                          </p:val>
                                        </p:tav>
                                      </p:tavLst>
                                    </p:anim>
                                    <p:anim calcmode="lin" valueType="num">
                                      <p:cBhvr additive="base">
                                        <p:cTn id="8" dur="10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1"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12188825" cy="413959"/>
          </a:xfrm>
        </p:spPr>
        <p:txBody>
          <a:bodyPr/>
          <a:lstStyle/>
          <a:p>
            <a:endParaRPr lang="en-US"/>
          </a:p>
        </p:txBody>
      </p:sp>
      <p:sp>
        <p:nvSpPr>
          <p:cNvPr id="8" name="Title 1"/>
          <p:cNvSpPr>
            <a:spLocks noGrp="1"/>
          </p:cNvSpPr>
          <p:nvPr>
            <p:ph type="ctrTitle" hasCustomPrompt="1"/>
          </p:nvPr>
        </p:nvSpPr>
        <p:spPr bwMode="gray">
          <a:xfrm>
            <a:off x="383249" y="4648200"/>
            <a:ext cx="6903720" cy="1505027"/>
          </a:xfrm>
        </p:spPr>
        <p:txBody>
          <a:bodyPr>
            <a:noAutofit/>
          </a:bodyPr>
          <a:lstStyle>
            <a:lvl1pPr marL="0" algn="l" defTabSz="914171" rtl="0" eaLnBrk="1" latinLnBrk="0" hangingPunct="1">
              <a:lnSpc>
                <a:spcPct val="85000"/>
              </a:lnSpc>
              <a:spcBef>
                <a:spcPct val="0"/>
              </a:spcBef>
              <a:buNone/>
              <a:defRPr lang="en-US" sz="5399" b="1" kern="1200" dirty="0">
                <a:solidFill>
                  <a:srgbClr val="FFFFFF"/>
                </a:solidFill>
                <a:latin typeface="Qualcomm Office Bold" pitchFamily="34" charset="0"/>
                <a:ea typeface="+mj-ea"/>
                <a:cs typeface="Arial" pitchFamily="34" charset="0"/>
              </a:defRPr>
            </a:lvl1pPr>
          </a:lstStyle>
          <a:p>
            <a:r>
              <a:rPr lang="en-US" dirty="0" smtClean="0"/>
              <a:t>Click here to edit master</a:t>
            </a:r>
            <a:endParaRPr lang="en-US" dirty="0"/>
          </a:p>
        </p:txBody>
      </p:sp>
    </p:spTree>
    <p:extLst>
      <p:ext uri="{BB962C8B-B14F-4D97-AF65-F5344CB8AC3E}">
        <p14:creationId xmlns:p14="http://schemas.microsoft.com/office/powerpoint/2010/main" val="608825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2_Device">
    <p:spTree>
      <p:nvGrpSpPr>
        <p:cNvPr id="1" name=""/>
        <p:cNvGrpSpPr/>
        <p:nvPr/>
      </p:nvGrpSpPr>
      <p:grpSpPr>
        <a:xfrm>
          <a:off x="0" y="0"/>
          <a:ext cx="0" cy="0"/>
          <a:chOff x="0" y="0"/>
          <a:chExt cx="0" cy="0"/>
        </a:xfrm>
      </p:grpSpPr>
      <p:sp>
        <p:nvSpPr>
          <p:cNvPr id="4" name="Rectangle 3"/>
          <p:cNvSpPr/>
          <p:nvPr userDrawn="1"/>
        </p:nvSpPr>
        <p:spPr bwMode="auto">
          <a:xfrm>
            <a:off x="0" y="-2133600"/>
            <a:ext cx="12188825" cy="11277600"/>
          </a:xfrm>
          <a:prstGeom prst="rect">
            <a:avLst/>
          </a:prstGeom>
          <a:gradFill flip="none" rotWithShape="1">
            <a:gsLst>
              <a:gs pos="27000">
                <a:srgbClr val="008D95"/>
              </a:gs>
              <a:gs pos="99000">
                <a:srgbClr val="FFF56D"/>
              </a:gs>
            </a:gsLst>
            <a:lin ang="5160000" scaled="0"/>
            <a:tileRect/>
          </a:gradFill>
          <a:ln>
            <a:noFill/>
          </a:ln>
          <a:extLst/>
        </p:spPr>
        <p:txBody>
          <a:bodyPr rot="0" spcFirstLastPara="0" vertOverflow="overflow" horzOverflow="overflow" vert="horz" wrap="square" lIns="91416" tIns="45708" rIns="91416" bIns="45708" numCol="1" spcCol="0" rtlCol="0" fromWordArt="0" anchor="t" anchorCtr="0" forceAA="0" compatLnSpc="1">
            <a:prstTxWarp prst="textNoShape">
              <a:avLst/>
            </a:prstTxWarp>
            <a:noAutofit/>
          </a:bodyPr>
          <a:lstStyle/>
          <a:p>
            <a:pPr algn="ctr"/>
            <a:endParaRPr lang="en-US" sz="1800" dirty="0" err="1" smtClean="0">
              <a:solidFill>
                <a:srgbClr val="FFFFFF"/>
              </a:solidFill>
            </a:endParaRPr>
          </a:p>
        </p:txBody>
      </p:sp>
      <p:sp>
        <p:nvSpPr>
          <p:cNvPr id="3" name="Picture Placeholder 2"/>
          <p:cNvSpPr>
            <a:spLocks noGrp="1"/>
          </p:cNvSpPr>
          <p:nvPr>
            <p:ph type="pic" sz="quarter" idx="10"/>
          </p:nvPr>
        </p:nvSpPr>
        <p:spPr>
          <a:xfrm>
            <a:off x="711015" y="177800"/>
            <a:ext cx="5891265" cy="413959"/>
          </a:xfrm>
        </p:spPr>
        <p:txBody>
          <a:bodyPr/>
          <a:lstStyle/>
          <a:p>
            <a:endParaRPr lang="en-US"/>
          </a:p>
        </p:txBody>
      </p:sp>
    </p:spTree>
    <p:extLst>
      <p:ext uri="{BB962C8B-B14F-4D97-AF65-F5344CB8AC3E}">
        <p14:creationId xmlns:p14="http://schemas.microsoft.com/office/powerpoint/2010/main" val="2589607407"/>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3_Photo_Title_India">
    <p:bg>
      <p:bgPr>
        <a:solidFill>
          <a:schemeClr val="tx1"/>
        </a:soli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0" y="892"/>
            <a:ext cx="12188823" cy="6856213"/>
          </a:xfrm>
          <a:prstGeom prst="rect">
            <a:avLst/>
          </a:prstGeom>
          <a:noFill/>
          <a:extLst>
            <a:ext uri="{909E8E84-426E-40dd-AFC4-6F175D3DCCD1}">
              <a14:hiddenFill xmlns="" xmlns:a14="http://schemas.microsoft.com/office/drawing/2010/main">
                <a:solidFill>
                  <a:srgbClr val="FFFFFF"/>
                </a:solidFill>
              </a14:hiddenFill>
            </a:ext>
          </a:extLst>
        </p:spPr>
      </p:pic>
      <p:sp>
        <p:nvSpPr>
          <p:cNvPr id="60" name="Title 1"/>
          <p:cNvSpPr>
            <a:spLocks noGrp="1"/>
          </p:cNvSpPr>
          <p:nvPr userDrawn="1">
            <p:ph type="ctrTitle" hasCustomPrompt="1"/>
          </p:nvPr>
        </p:nvSpPr>
        <p:spPr bwMode="gray">
          <a:xfrm>
            <a:off x="383249" y="1804968"/>
            <a:ext cx="6903720" cy="1505027"/>
          </a:xfrm>
        </p:spPr>
        <p:txBody>
          <a:bodyPr>
            <a:noAutofit/>
          </a:bodyPr>
          <a:lstStyle>
            <a:lvl1pPr marL="0" algn="l" defTabSz="914400" rtl="0" eaLnBrk="1" latinLnBrk="0" hangingPunct="1">
              <a:lnSpc>
                <a:spcPct val="85000"/>
              </a:lnSpc>
              <a:spcBef>
                <a:spcPct val="0"/>
              </a:spcBef>
              <a:buNone/>
              <a:defRPr lang="en-US" sz="5400" b="1" kern="1200" dirty="0">
                <a:solidFill>
                  <a:srgbClr val="FFFFFF"/>
                </a:solidFill>
                <a:latin typeface="Qualcomm Office Bold" pitchFamily="34" charset="0"/>
                <a:ea typeface="+mj-ea"/>
                <a:cs typeface="Arial" pitchFamily="34" charset="0"/>
              </a:defRPr>
            </a:lvl1pPr>
          </a:lstStyle>
          <a:p>
            <a:r>
              <a:rPr lang="en-US" dirty="0" smtClean="0"/>
              <a:t>Click here to edit master</a:t>
            </a:r>
            <a:endParaRPr lang="en-US" dirty="0"/>
          </a:p>
        </p:txBody>
      </p:sp>
      <p:grpSp>
        <p:nvGrpSpPr>
          <p:cNvPr id="4" name="Group 3"/>
          <p:cNvGrpSpPr/>
          <p:nvPr userDrawn="1"/>
        </p:nvGrpSpPr>
        <p:grpSpPr>
          <a:xfrm>
            <a:off x="383249" y="1567586"/>
            <a:ext cx="4972656" cy="1936642"/>
            <a:chOff x="383249" y="1567586"/>
            <a:chExt cx="6803935" cy="1936642"/>
          </a:xfrm>
        </p:grpSpPr>
        <p:cxnSp>
          <p:nvCxnSpPr>
            <p:cNvPr id="61" name="Straight Connector 60"/>
            <p:cNvCxnSpPr/>
            <p:nvPr userDrawn="1"/>
          </p:nvCxnSpPr>
          <p:spPr>
            <a:xfrm>
              <a:off x="383249" y="1567586"/>
              <a:ext cx="6803136" cy="0"/>
            </a:xfrm>
            <a:prstGeom prst="line">
              <a:avLst/>
            </a:prstGeom>
            <a:ln w="476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userDrawn="1"/>
          </p:nvCxnSpPr>
          <p:spPr>
            <a:xfrm>
              <a:off x="384048" y="3504228"/>
              <a:ext cx="68031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3" name="Subtitle 2"/>
          <p:cNvSpPr>
            <a:spLocks noGrp="1"/>
          </p:cNvSpPr>
          <p:nvPr userDrawn="1">
            <p:ph type="subTitle" idx="1" hasCustomPrompt="1"/>
          </p:nvPr>
        </p:nvSpPr>
        <p:spPr bwMode="gray">
          <a:xfrm>
            <a:off x="391276" y="842409"/>
            <a:ext cx="6903720" cy="487313"/>
          </a:xfrm>
          <a:prstGeom prst="rect">
            <a:avLst/>
          </a:prstGeom>
        </p:spPr>
        <p:txBody>
          <a:bodyPr>
            <a:noAutofit/>
          </a:bodyPr>
          <a:lstStyle>
            <a:lvl1pPr marL="0" indent="0" algn="l" defTabSz="914400" rtl="0" eaLnBrk="1" latinLnBrk="0" hangingPunct="1">
              <a:lnSpc>
                <a:spcPct val="90000"/>
              </a:lnSpc>
              <a:spcBef>
                <a:spcPct val="0"/>
              </a:spcBef>
              <a:buNone/>
              <a:defRPr lang="en-US" sz="2800" kern="1200" dirty="0">
                <a:solidFill>
                  <a:srgbClr val="FFFFFF"/>
                </a:solidFill>
                <a:latin typeface="Qualcomm Office Regular" pitchFamily="34" charset="0"/>
                <a:ea typeface="+mj-ea"/>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here to edit  name and title</a:t>
            </a:r>
            <a:endParaRPr lang="en-US" dirty="0"/>
          </a:p>
        </p:txBody>
      </p:sp>
      <p:pic>
        <p:nvPicPr>
          <p:cNvPr id="12" name="Picture 2"/>
          <p:cNvPicPr>
            <a:picLocks noChangeAspect="1" noChangeArrowheads="1"/>
          </p:cNvPicPr>
          <p:nvPr userDrawn="1"/>
        </p:nvPicPr>
        <p:blipFill>
          <a:blip r:embed="rId3" cstate="print">
            <a:extLst>
              <a:ext uri="{28A0092B-C50C-407E-A947-70E740481C1C}">
                <a14:useLocalDpi xmlns:a14="http://schemas.microsoft.com/office/drawing/2010/main" val="0"/>
              </a:ext>
            </a:extLst>
          </a:blip>
          <a:stretch>
            <a:fillRect/>
          </a:stretch>
        </p:blipFill>
        <p:spPr bwMode="auto">
          <a:xfrm>
            <a:off x="474993" y="3982019"/>
            <a:ext cx="2946186" cy="687942"/>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837581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3">
                                            <p:txEl>
                                              <p:pRg st="0" end="0"/>
                                            </p:txEl>
                                          </p:spTgt>
                                        </p:tgtEl>
                                        <p:attrNameLst>
                                          <p:attrName>style.visibility</p:attrName>
                                        </p:attrNameLst>
                                      </p:cBhvr>
                                      <p:to>
                                        <p:strVal val="visible"/>
                                      </p:to>
                                    </p:set>
                                    <p:animEffect transition="in" filter="fade">
                                      <p:cBhvr>
                                        <p:cTn id="10" dur="500"/>
                                        <p:tgtEl>
                                          <p:spTgt spid="6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0"/>
                                        </p:tgtEl>
                                        <p:attrNameLst>
                                          <p:attrName>style.visibility</p:attrName>
                                        </p:attrNameLst>
                                      </p:cBhvr>
                                      <p:to>
                                        <p:strVal val="visible"/>
                                      </p:to>
                                    </p:set>
                                    <p:animEffect transition="in" filter="fade">
                                      <p:cBhvr>
                                        <p:cTn id="13"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3" grpId="0" build="p">
        <p:tmplLst>
          <p:tmpl lvl="1">
            <p:tnLst>
              <p:par>
                <p:cTn presetID="10" presetClass="entr" presetSubtype="0" fill="hold" nodeType="withEffect">
                  <p:stCondLst>
                    <p:cond delay="0"/>
                  </p:stCondLst>
                  <p:childTnLst>
                    <p:set>
                      <p:cBhvr>
                        <p:cTn dur="1" fill="hold">
                          <p:stCondLst>
                            <p:cond delay="0"/>
                          </p:stCondLst>
                        </p:cTn>
                        <p:tgtEl>
                          <p:spTgt spid="63"/>
                        </p:tgtEl>
                        <p:attrNameLst>
                          <p:attrName>style.visibility</p:attrName>
                        </p:attrNameLst>
                      </p:cBhvr>
                      <p:to>
                        <p:strVal val="visible"/>
                      </p:to>
                    </p:set>
                    <p:animEffect transition="in" filter="fade">
                      <p:cBhvr>
                        <p:cTn dur="500"/>
                        <p:tgtEl>
                          <p:spTgt spid="63"/>
                        </p:tgtEl>
                      </p:cBhvr>
                    </p:animEffect>
                  </p:childTnLst>
                </p:cTn>
              </p:par>
            </p:tnLst>
          </p:tmpl>
        </p:tmplLst>
      </p:bldP>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5470300"/>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10" name="Picture 9" descr="PurpleToBlue.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44873" y="0"/>
            <a:ext cx="13712428" cy="6883400"/>
          </a:xfrm>
          <a:prstGeom prst="rect">
            <a:avLst/>
          </a:prstGeom>
        </p:spPr>
      </p:pic>
      <p:sp>
        <p:nvSpPr>
          <p:cNvPr id="8" name="Title Placeholder 1"/>
          <p:cNvSpPr>
            <a:spLocks noGrp="1"/>
          </p:cNvSpPr>
          <p:nvPr>
            <p:ph type="title"/>
          </p:nvPr>
        </p:nvSpPr>
        <p:spPr>
          <a:xfrm>
            <a:off x="283464" y="699739"/>
            <a:ext cx="11430000" cy="461665"/>
          </a:xfrm>
          <a:prstGeom prst="rect">
            <a:avLst/>
          </a:prstGeom>
        </p:spPr>
        <p:txBody>
          <a:bodyPr vert="horz" wrap="square" lIns="91440" tIns="45720" rIns="91440" bIns="45720" rtlCol="0" anchor="ctr">
            <a:spAutoFit/>
          </a:bodyPr>
          <a:lstStyle>
            <a:lvl1pPr>
              <a:defRPr>
                <a:solidFill>
                  <a:schemeClr val="bg1"/>
                </a:solidFill>
                <a:latin typeface="Qualcomm Office Regular"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42257779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hoto_Title_USA">
    <p:spTree>
      <p:nvGrpSpPr>
        <p:cNvPr id="1" name=""/>
        <p:cNvGrpSpPr/>
        <p:nvPr/>
      </p:nvGrpSpPr>
      <p:grpSpPr>
        <a:xfrm>
          <a:off x="0" y="0"/>
          <a:ext cx="0" cy="0"/>
          <a:chOff x="0" y="0"/>
          <a:chExt cx="0" cy="0"/>
        </a:xfrm>
      </p:grpSpPr>
      <p:pic>
        <p:nvPicPr>
          <p:cNvPr id="10" name="Picture 9" descr="DSC_4598.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88825" cy="6862308"/>
          </a:xfrm>
          <a:prstGeom prst="rect">
            <a:avLst/>
          </a:prstGeom>
        </p:spPr>
      </p:pic>
      <p:sp>
        <p:nvSpPr>
          <p:cNvPr id="75" name="Title 1"/>
          <p:cNvSpPr>
            <a:spLocks noGrp="1"/>
          </p:cNvSpPr>
          <p:nvPr>
            <p:ph type="ctrTitle" hasCustomPrompt="1"/>
          </p:nvPr>
        </p:nvSpPr>
        <p:spPr bwMode="gray">
          <a:xfrm>
            <a:off x="383249" y="4036983"/>
            <a:ext cx="6903720" cy="1505027"/>
          </a:xfrm>
        </p:spPr>
        <p:txBody>
          <a:bodyPr>
            <a:noAutofit/>
          </a:bodyPr>
          <a:lstStyle>
            <a:lvl1pPr marL="0" algn="l" defTabSz="914400" rtl="0" eaLnBrk="1" latinLnBrk="0" hangingPunct="1">
              <a:lnSpc>
                <a:spcPct val="85000"/>
              </a:lnSpc>
              <a:spcBef>
                <a:spcPct val="0"/>
              </a:spcBef>
              <a:buNone/>
              <a:defRPr lang="en-US" sz="5400" b="1" i="0" kern="1200" spc="0" dirty="0">
                <a:solidFill>
                  <a:srgbClr val="FFFFFF"/>
                </a:solidFill>
                <a:effectLst>
                  <a:outerShdw blurRad="50800" dist="38100" dir="2700000" algn="tl" rotWithShape="0">
                    <a:prstClr val="black">
                      <a:alpha val="40000"/>
                    </a:prstClr>
                  </a:outerShdw>
                </a:effectLst>
                <a:latin typeface="Arial"/>
                <a:ea typeface="+mj-ea"/>
                <a:cs typeface="Arial"/>
              </a:defRPr>
            </a:lvl1pPr>
          </a:lstStyle>
          <a:p>
            <a:r>
              <a:rPr lang="en-US" dirty="0" smtClean="0"/>
              <a:t>Click here to edit master</a:t>
            </a:r>
            <a:endParaRPr lang="en-US" dirty="0"/>
          </a:p>
        </p:txBody>
      </p:sp>
      <p:pic>
        <p:nvPicPr>
          <p:cNvPr id="80" name="Picture 2"/>
          <p:cNvPicPr>
            <a:picLocks noChangeAspect="1" noChangeArrowheads="1"/>
          </p:cNvPicPr>
          <p:nvPr userDrawn="1"/>
        </p:nvPicPr>
        <p:blipFill>
          <a:blip r:embed="rId3" cstate="print">
            <a:extLst>
              <a:ext uri="{28A0092B-C50C-407E-A947-70E740481C1C}">
                <a14:useLocalDpi xmlns:a14="http://schemas.microsoft.com/office/drawing/2010/main" val="0"/>
              </a:ext>
            </a:extLst>
          </a:blip>
          <a:stretch>
            <a:fillRect/>
          </a:stretch>
        </p:blipFill>
        <p:spPr bwMode="auto">
          <a:xfrm>
            <a:off x="9075458" y="5756834"/>
            <a:ext cx="2946186" cy="68794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430422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fade">
                                      <p:cBhvr>
                                        <p:cTn id="7" dur="500"/>
                                        <p:tgtEl>
                                          <p:spTgt spid="75"/>
                                        </p:tgtEl>
                                      </p:cBhvr>
                                    </p:animEffect>
                                    <p:anim calcmode="lin" valueType="num">
                                      <p:cBhvr>
                                        <p:cTn id="8" dur="500" fill="hold"/>
                                        <p:tgtEl>
                                          <p:spTgt spid="75"/>
                                        </p:tgtEl>
                                        <p:attrNameLst>
                                          <p:attrName>ppt_x</p:attrName>
                                        </p:attrNameLst>
                                      </p:cBhvr>
                                      <p:tavLst>
                                        <p:tav tm="0">
                                          <p:val>
                                            <p:strVal val="#ppt_x"/>
                                          </p:val>
                                        </p:tav>
                                        <p:tav tm="100000">
                                          <p:val>
                                            <p:strVal val="#ppt_x"/>
                                          </p:val>
                                        </p:tav>
                                      </p:tavLst>
                                    </p:anim>
                                    <p:anim calcmode="lin" valueType="num">
                                      <p:cBhvr>
                                        <p:cTn id="9" dur="500" fill="hold"/>
                                        <p:tgtEl>
                                          <p:spTgt spid="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Photo_Title_USA">
    <p:spTree>
      <p:nvGrpSpPr>
        <p:cNvPr id="1" name=""/>
        <p:cNvGrpSpPr/>
        <p:nvPr/>
      </p:nvGrpSpPr>
      <p:grpSpPr>
        <a:xfrm>
          <a:off x="0" y="0"/>
          <a:ext cx="0" cy="0"/>
          <a:chOff x="0" y="0"/>
          <a:chExt cx="0" cy="0"/>
        </a:xfrm>
      </p:grpSpPr>
      <p:pic>
        <p:nvPicPr>
          <p:cNvPr id="5" name="Picture 4"/>
          <p:cNvPicPr>
            <a:picLocks noChangeAspect="1" noChangeArrowheads="1"/>
          </p:cNvPicPr>
          <p:nvPr userDrawn="1"/>
        </p:nvPicPr>
        <p:blipFill>
          <a:blip r:embed="rId2">
            <a:extLst>
              <a:ext uri="{BEBA8EAE-BF5A-486C-A8C5-ECC9F3942E4B}">
                <a14:imgProps xmlns:a14="http://schemas.microsoft.com/office/drawing/2010/main">
                  <a14:imgLayer r:embed="rId3">
                    <a14:imgEffect>
                      <a14:colorTemperature colorTemp="4000"/>
                    </a14:imgEffect>
                  </a14:imgLayer>
                </a14:imgProps>
              </a:ext>
              <a:ext uri="{28A0092B-C50C-407E-A947-70E740481C1C}">
                <a14:useLocalDpi xmlns:a14="http://schemas.microsoft.com/office/drawing/2010/main" val="0"/>
              </a:ext>
            </a:extLst>
          </a:blip>
          <a:stretch>
            <a:fillRect/>
          </a:stretch>
        </p:blipFill>
        <p:spPr bwMode="auto">
          <a:xfrm>
            <a:off x="0" y="892"/>
            <a:ext cx="12188823" cy="6856213"/>
          </a:xfrm>
          <a:prstGeom prst="rect">
            <a:avLst/>
          </a:prstGeom>
          <a:noFill/>
          <a:extLst>
            <a:ext uri="{909E8E84-426E-40dd-AFC4-6F175D3DCCD1}">
              <a14:hiddenFill xmlns:a14="http://schemas.microsoft.com/office/drawing/2010/main" xmlns="">
                <a:solidFill>
                  <a:srgbClr val="FFFFFF"/>
                </a:solidFill>
              </a14:hiddenFill>
            </a:ext>
          </a:extLst>
        </p:spPr>
      </p:pic>
      <p:sp>
        <p:nvSpPr>
          <p:cNvPr id="75" name="Title 1"/>
          <p:cNvSpPr>
            <a:spLocks noGrp="1"/>
          </p:cNvSpPr>
          <p:nvPr>
            <p:ph type="ctrTitle" hasCustomPrompt="1"/>
          </p:nvPr>
        </p:nvSpPr>
        <p:spPr bwMode="gray">
          <a:xfrm>
            <a:off x="383250" y="4036983"/>
            <a:ext cx="5490884" cy="1916142"/>
          </a:xfrm>
        </p:spPr>
        <p:txBody>
          <a:bodyPr>
            <a:noAutofit/>
          </a:bodyPr>
          <a:lstStyle>
            <a:lvl1pPr marL="0" algn="l" defTabSz="914400" rtl="0" eaLnBrk="1" latinLnBrk="0" hangingPunct="1">
              <a:lnSpc>
                <a:spcPct val="85000"/>
              </a:lnSpc>
              <a:spcBef>
                <a:spcPct val="0"/>
              </a:spcBef>
              <a:buNone/>
              <a:defRPr lang="en-US" sz="5400" b="1" i="0" kern="1200" spc="0" dirty="0">
                <a:solidFill>
                  <a:srgbClr val="FFFFFF"/>
                </a:solidFill>
                <a:effectLst>
                  <a:outerShdw blurRad="50800" dist="38100" dir="2700000" algn="tl" rotWithShape="0">
                    <a:prstClr val="black">
                      <a:alpha val="40000"/>
                    </a:prstClr>
                  </a:outerShdw>
                </a:effectLst>
                <a:latin typeface="Arial"/>
                <a:ea typeface="+mj-ea"/>
                <a:cs typeface="Arial"/>
              </a:defRPr>
            </a:lvl1pPr>
          </a:lstStyle>
          <a:p>
            <a:r>
              <a:rPr lang="en-US" dirty="0" smtClean="0"/>
              <a:t>Click here to edit master</a:t>
            </a:r>
            <a:endParaRPr lang="en-US" dirty="0"/>
          </a:p>
        </p:txBody>
      </p:sp>
      <p:pic>
        <p:nvPicPr>
          <p:cNvPr id="80" name="Picture 2"/>
          <p:cNvPicPr>
            <a:picLocks noChangeAspect="1" noChangeArrowheads="1"/>
          </p:cNvPicPr>
          <p:nvPr userDrawn="1"/>
        </p:nvPicPr>
        <p:blipFill>
          <a:blip r:embed="rId4" cstate="print">
            <a:extLst>
              <a:ext uri="{28A0092B-C50C-407E-A947-70E740481C1C}">
                <a14:useLocalDpi xmlns:a14="http://schemas.microsoft.com/office/drawing/2010/main" val="0"/>
              </a:ext>
            </a:extLst>
          </a:blip>
          <a:stretch>
            <a:fillRect/>
          </a:stretch>
        </p:blipFill>
        <p:spPr bwMode="auto">
          <a:xfrm>
            <a:off x="9075458" y="5756834"/>
            <a:ext cx="2946186" cy="68794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4009999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fade">
                                      <p:cBhvr>
                                        <p:cTn id="7" dur="500"/>
                                        <p:tgtEl>
                                          <p:spTgt spid="75"/>
                                        </p:tgtEl>
                                      </p:cBhvr>
                                    </p:animEffect>
                                    <p:anim calcmode="lin" valueType="num">
                                      <p:cBhvr>
                                        <p:cTn id="8" dur="500" fill="hold"/>
                                        <p:tgtEl>
                                          <p:spTgt spid="75"/>
                                        </p:tgtEl>
                                        <p:attrNameLst>
                                          <p:attrName>ppt_x</p:attrName>
                                        </p:attrNameLst>
                                      </p:cBhvr>
                                      <p:tavLst>
                                        <p:tav tm="0">
                                          <p:val>
                                            <p:strVal val="#ppt_x"/>
                                          </p:val>
                                        </p:tav>
                                        <p:tav tm="100000">
                                          <p:val>
                                            <p:strVal val="#ppt_x"/>
                                          </p:val>
                                        </p:tav>
                                      </p:tavLst>
                                    </p:anim>
                                    <p:anim calcmode="lin" valueType="num">
                                      <p:cBhvr>
                                        <p:cTn id="9" dur="500" fill="hold"/>
                                        <p:tgtEl>
                                          <p:spTgt spid="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Photo_Title_US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l="3215" t="11219" r="5550" b="11891"/>
          <a:stretch/>
        </p:blipFill>
        <p:spPr>
          <a:xfrm>
            <a:off x="1" y="1"/>
            <a:ext cx="12226922" cy="6858000"/>
          </a:xfrm>
          <a:prstGeom prst="rect">
            <a:avLst/>
          </a:prstGeom>
        </p:spPr>
      </p:pic>
      <p:sp>
        <p:nvSpPr>
          <p:cNvPr id="75" name="Title 1"/>
          <p:cNvSpPr>
            <a:spLocks noGrp="1"/>
          </p:cNvSpPr>
          <p:nvPr>
            <p:ph type="ctrTitle" hasCustomPrompt="1"/>
          </p:nvPr>
        </p:nvSpPr>
        <p:spPr bwMode="gray">
          <a:xfrm>
            <a:off x="383249" y="4036983"/>
            <a:ext cx="6903720" cy="1505027"/>
          </a:xfrm>
        </p:spPr>
        <p:txBody>
          <a:bodyPr>
            <a:noAutofit/>
          </a:bodyPr>
          <a:lstStyle>
            <a:lvl1pPr marL="0" algn="l" defTabSz="914400" rtl="0" eaLnBrk="1" latinLnBrk="0" hangingPunct="1">
              <a:lnSpc>
                <a:spcPct val="85000"/>
              </a:lnSpc>
              <a:spcBef>
                <a:spcPct val="0"/>
              </a:spcBef>
              <a:buNone/>
              <a:defRPr lang="en-US" sz="5400" b="1" i="0" kern="1200" spc="0" dirty="0">
                <a:solidFill>
                  <a:srgbClr val="FFFFFF"/>
                </a:solidFill>
                <a:effectLst>
                  <a:outerShdw blurRad="50800" dist="38100" dir="2700000" algn="tl" rotWithShape="0">
                    <a:prstClr val="black">
                      <a:alpha val="40000"/>
                    </a:prstClr>
                  </a:outerShdw>
                </a:effectLst>
                <a:latin typeface="Arial"/>
                <a:ea typeface="+mj-ea"/>
                <a:cs typeface="Arial"/>
              </a:defRPr>
            </a:lvl1pPr>
          </a:lstStyle>
          <a:p>
            <a:r>
              <a:rPr lang="en-US" dirty="0" smtClean="0"/>
              <a:t>Click here to edit master</a:t>
            </a:r>
            <a:endParaRPr lang="en-US" dirty="0"/>
          </a:p>
        </p:txBody>
      </p:sp>
      <p:pic>
        <p:nvPicPr>
          <p:cNvPr id="80" name="Picture 2"/>
          <p:cNvPicPr>
            <a:picLocks noChangeAspect="1" noChangeArrowheads="1"/>
          </p:cNvPicPr>
          <p:nvPr userDrawn="1"/>
        </p:nvPicPr>
        <p:blipFill>
          <a:blip r:embed="rId4" cstate="print">
            <a:extLst>
              <a:ext uri="{28A0092B-C50C-407E-A947-70E740481C1C}">
                <a14:useLocalDpi xmlns:a14="http://schemas.microsoft.com/office/drawing/2010/main" val="0"/>
              </a:ext>
            </a:extLst>
          </a:blip>
          <a:stretch>
            <a:fillRect/>
          </a:stretch>
        </p:blipFill>
        <p:spPr bwMode="auto">
          <a:xfrm>
            <a:off x="9075458" y="5756834"/>
            <a:ext cx="2946186" cy="68794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108234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fade">
                                      <p:cBhvr>
                                        <p:cTn id="7" dur="500"/>
                                        <p:tgtEl>
                                          <p:spTgt spid="75"/>
                                        </p:tgtEl>
                                      </p:cBhvr>
                                    </p:animEffect>
                                    <p:anim calcmode="lin" valueType="num">
                                      <p:cBhvr>
                                        <p:cTn id="8" dur="500" fill="hold"/>
                                        <p:tgtEl>
                                          <p:spTgt spid="75"/>
                                        </p:tgtEl>
                                        <p:attrNameLst>
                                          <p:attrName>ppt_x</p:attrName>
                                        </p:attrNameLst>
                                      </p:cBhvr>
                                      <p:tavLst>
                                        <p:tav tm="0">
                                          <p:val>
                                            <p:strVal val="#ppt_x"/>
                                          </p:val>
                                        </p:tav>
                                        <p:tav tm="100000">
                                          <p:val>
                                            <p:strVal val="#ppt_x"/>
                                          </p:val>
                                        </p:tav>
                                      </p:tavLst>
                                    </p:anim>
                                    <p:anim calcmode="lin" valueType="num">
                                      <p:cBhvr>
                                        <p:cTn id="9" dur="500" fill="hold"/>
                                        <p:tgtEl>
                                          <p:spTgt spid="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Photo_Title_USA">
    <p:spTree>
      <p:nvGrpSpPr>
        <p:cNvPr id="1" name=""/>
        <p:cNvGrpSpPr/>
        <p:nvPr/>
      </p:nvGrpSpPr>
      <p:grpSpPr>
        <a:xfrm>
          <a:off x="0" y="0"/>
          <a:ext cx="0" cy="0"/>
          <a:chOff x="0" y="0"/>
          <a:chExt cx="0" cy="0"/>
        </a:xfrm>
      </p:grpSpPr>
      <p:pic>
        <p:nvPicPr>
          <p:cNvPr id="6" name="Picture 5" descr="_MG_0985_1-copy-HiRes300.jpg"/>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t="10943" r="442" b="5035"/>
          <a:stretch/>
        </p:blipFill>
        <p:spPr>
          <a:xfrm>
            <a:off x="0" y="0"/>
            <a:ext cx="12188825" cy="6858000"/>
          </a:xfrm>
          <a:prstGeom prst="rect">
            <a:avLst/>
          </a:prstGeom>
        </p:spPr>
      </p:pic>
      <p:sp>
        <p:nvSpPr>
          <p:cNvPr id="75" name="Title 1"/>
          <p:cNvSpPr>
            <a:spLocks noGrp="1"/>
          </p:cNvSpPr>
          <p:nvPr>
            <p:ph type="ctrTitle" hasCustomPrompt="1"/>
          </p:nvPr>
        </p:nvSpPr>
        <p:spPr bwMode="gray">
          <a:xfrm>
            <a:off x="383249" y="4036983"/>
            <a:ext cx="6903720" cy="1505027"/>
          </a:xfrm>
        </p:spPr>
        <p:txBody>
          <a:bodyPr>
            <a:noAutofit/>
          </a:bodyPr>
          <a:lstStyle>
            <a:lvl1pPr marL="0" algn="l" defTabSz="914400" rtl="0" eaLnBrk="1" latinLnBrk="0" hangingPunct="1">
              <a:lnSpc>
                <a:spcPct val="85000"/>
              </a:lnSpc>
              <a:spcBef>
                <a:spcPct val="0"/>
              </a:spcBef>
              <a:buNone/>
              <a:defRPr lang="en-US" sz="5400" b="1" i="0" kern="1200" spc="0" dirty="0">
                <a:solidFill>
                  <a:srgbClr val="FFFFFF"/>
                </a:solidFill>
                <a:effectLst>
                  <a:outerShdw blurRad="50800" dist="38100" dir="2700000" algn="tl" rotWithShape="0">
                    <a:prstClr val="black">
                      <a:alpha val="40000"/>
                    </a:prstClr>
                  </a:outerShdw>
                </a:effectLst>
                <a:latin typeface="Arial"/>
                <a:ea typeface="+mj-ea"/>
                <a:cs typeface="Arial"/>
              </a:defRPr>
            </a:lvl1pPr>
          </a:lstStyle>
          <a:p>
            <a:r>
              <a:rPr lang="en-US" dirty="0" smtClean="0"/>
              <a:t>Click here to edit master</a:t>
            </a:r>
            <a:endParaRPr lang="en-US" dirty="0"/>
          </a:p>
        </p:txBody>
      </p:sp>
      <p:pic>
        <p:nvPicPr>
          <p:cNvPr id="80" name="Picture 2"/>
          <p:cNvPicPr>
            <a:picLocks noChangeAspect="1" noChangeArrowheads="1"/>
          </p:cNvPicPr>
          <p:nvPr userDrawn="1"/>
        </p:nvPicPr>
        <p:blipFill>
          <a:blip r:embed="rId4" cstate="print">
            <a:extLst>
              <a:ext uri="{28A0092B-C50C-407E-A947-70E740481C1C}">
                <a14:useLocalDpi xmlns:a14="http://schemas.microsoft.com/office/drawing/2010/main" val="0"/>
              </a:ext>
            </a:extLst>
          </a:blip>
          <a:stretch>
            <a:fillRect/>
          </a:stretch>
        </p:blipFill>
        <p:spPr bwMode="auto">
          <a:xfrm>
            <a:off x="9075458" y="5756834"/>
            <a:ext cx="2946186" cy="68794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1325017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fade">
                                      <p:cBhvr>
                                        <p:cTn id="7" dur="500"/>
                                        <p:tgtEl>
                                          <p:spTgt spid="75"/>
                                        </p:tgtEl>
                                      </p:cBhvr>
                                    </p:animEffect>
                                    <p:anim calcmode="lin" valueType="num">
                                      <p:cBhvr>
                                        <p:cTn id="8" dur="500" fill="hold"/>
                                        <p:tgtEl>
                                          <p:spTgt spid="75"/>
                                        </p:tgtEl>
                                        <p:attrNameLst>
                                          <p:attrName>ppt_x</p:attrName>
                                        </p:attrNameLst>
                                      </p:cBhvr>
                                      <p:tavLst>
                                        <p:tav tm="0">
                                          <p:val>
                                            <p:strVal val="#ppt_x"/>
                                          </p:val>
                                        </p:tav>
                                        <p:tav tm="100000">
                                          <p:val>
                                            <p:strVal val="#ppt_x"/>
                                          </p:val>
                                        </p:tav>
                                      </p:tavLst>
                                    </p:anim>
                                    <p:anim calcmode="lin" valueType="num">
                                      <p:cBhvr>
                                        <p:cTn id="9" dur="500" fill="hold"/>
                                        <p:tgtEl>
                                          <p:spTgt spid="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ue Segue Slide">
    <p:spTree>
      <p:nvGrpSpPr>
        <p:cNvPr id="1" name=""/>
        <p:cNvGrpSpPr/>
        <p:nvPr/>
      </p:nvGrpSpPr>
      <p:grpSpPr>
        <a:xfrm>
          <a:off x="0" y="0"/>
          <a:ext cx="0" cy="0"/>
          <a:chOff x="0" y="0"/>
          <a:chExt cx="0" cy="0"/>
        </a:xfrm>
      </p:grpSpPr>
      <p:sp>
        <p:nvSpPr>
          <p:cNvPr id="91" name="Freeform 35"/>
          <p:cNvSpPr>
            <a:spLocks/>
          </p:cNvSpPr>
          <p:nvPr userDrawn="1"/>
        </p:nvSpPr>
        <p:spPr bwMode="auto">
          <a:xfrm>
            <a:off x="7240985" y="2016206"/>
            <a:ext cx="6406096" cy="6584045"/>
          </a:xfrm>
          <a:custGeom>
            <a:avLst/>
            <a:gdLst>
              <a:gd name="T0" fmla="*/ 821 w 1403"/>
              <a:gd name="T1" fmla="*/ 685 h 1437"/>
              <a:gd name="T2" fmla="*/ 948 w 1403"/>
              <a:gd name="T3" fmla="*/ 642 h 1437"/>
              <a:gd name="T4" fmla="*/ 1200 w 1403"/>
              <a:gd name="T5" fmla="*/ 480 h 1437"/>
              <a:gd name="T6" fmla="*/ 1292 w 1403"/>
              <a:gd name="T7" fmla="*/ 304 h 1437"/>
              <a:gd name="T8" fmla="*/ 999 w 1403"/>
              <a:gd name="T9" fmla="*/ 529 h 1437"/>
              <a:gd name="T10" fmla="*/ 880 w 1403"/>
              <a:gd name="T11" fmla="*/ 584 h 1437"/>
              <a:gd name="T12" fmla="*/ 887 w 1403"/>
              <a:gd name="T13" fmla="*/ 459 h 1437"/>
              <a:gd name="T14" fmla="*/ 980 w 1403"/>
              <a:gd name="T15" fmla="*/ 334 h 1437"/>
              <a:gd name="T16" fmla="*/ 1129 w 1403"/>
              <a:gd name="T17" fmla="*/ 209 h 1437"/>
              <a:gd name="T18" fmla="*/ 985 w 1403"/>
              <a:gd name="T19" fmla="*/ 260 h 1437"/>
              <a:gd name="T20" fmla="*/ 836 w 1403"/>
              <a:gd name="T21" fmla="*/ 384 h 1437"/>
              <a:gd name="T22" fmla="*/ 720 w 1403"/>
              <a:gd name="T23" fmla="*/ 565 h 1437"/>
              <a:gd name="T24" fmla="*/ 752 w 1403"/>
              <a:gd name="T25" fmla="*/ 200 h 1437"/>
              <a:gd name="T26" fmla="*/ 744 w 1403"/>
              <a:gd name="T27" fmla="*/ 0 h 1437"/>
              <a:gd name="T28" fmla="*/ 713 w 1403"/>
              <a:gd name="T29" fmla="*/ 197 h 1437"/>
              <a:gd name="T30" fmla="*/ 680 w 1403"/>
              <a:gd name="T31" fmla="*/ 561 h 1437"/>
              <a:gd name="T32" fmla="*/ 528 w 1403"/>
              <a:gd name="T33" fmla="*/ 120 h 1437"/>
              <a:gd name="T34" fmla="*/ 416 w 1403"/>
              <a:gd name="T35" fmla="*/ 231 h 1437"/>
              <a:gd name="T36" fmla="*/ 591 w 1403"/>
              <a:gd name="T37" fmla="*/ 603 h 1437"/>
              <a:gd name="T38" fmla="*/ 386 w 1403"/>
              <a:gd name="T39" fmla="*/ 404 h 1437"/>
              <a:gd name="T40" fmla="*/ 228 w 1403"/>
              <a:gd name="T41" fmla="*/ 329 h 1437"/>
              <a:gd name="T42" fmla="*/ 160 w 1403"/>
              <a:gd name="T43" fmla="*/ 397 h 1437"/>
              <a:gd name="T44" fmla="*/ 306 w 1403"/>
              <a:gd name="T45" fmla="*/ 485 h 1437"/>
              <a:gd name="T46" fmla="*/ 569 w 1403"/>
              <a:gd name="T47" fmla="*/ 636 h 1437"/>
              <a:gd name="T48" fmla="*/ 148 w 1403"/>
              <a:gd name="T49" fmla="*/ 567 h 1437"/>
              <a:gd name="T50" fmla="*/ 224 w 1403"/>
              <a:gd name="T51" fmla="*/ 674 h 1437"/>
              <a:gd name="T52" fmla="*/ 203 w 1403"/>
              <a:gd name="T53" fmla="*/ 896 h 1437"/>
              <a:gd name="T54" fmla="*/ 112 w 1403"/>
              <a:gd name="T55" fmla="*/ 1072 h 1437"/>
              <a:gd name="T56" fmla="*/ 577 w 1403"/>
              <a:gd name="T57" fmla="*/ 767 h 1437"/>
              <a:gd name="T58" fmla="*/ 409 w 1403"/>
              <a:gd name="T59" fmla="*/ 989 h 1437"/>
              <a:gd name="T60" fmla="*/ 490 w 1403"/>
              <a:gd name="T61" fmla="*/ 1070 h 1437"/>
              <a:gd name="T62" fmla="*/ 657 w 1403"/>
              <a:gd name="T63" fmla="*/ 823 h 1437"/>
              <a:gd name="T64" fmla="*/ 632 w 1403"/>
              <a:gd name="T65" fmla="*/ 1437 h 1437"/>
              <a:gd name="T66" fmla="*/ 697 w 1403"/>
              <a:gd name="T67" fmla="*/ 827 h 1437"/>
              <a:gd name="T68" fmla="*/ 752 w 1403"/>
              <a:gd name="T69" fmla="*/ 998 h 1437"/>
              <a:gd name="T70" fmla="*/ 895 w 1403"/>
              <a:gd name="T71" fmla="*/ 1175 h 1437"/>
              <a:gd name="T72" fmla="*/ 1022 w 1403"/>
              <a:gd name="T73" fmla="*/ 1233 h 1437"/>
              <a:gd name="T74" fmla="*/ 884 w 1403"/>
              <a:gd name="T75" fmla="*/ 1061 h 1437"/>
              <a:gd name="T76" fmla="*/ 817 w 1403"/>
              <a:gd name="T77" fmla="*/ 919 h 1437"/>
              <a:gd name="T78" fmla="*/ 942 w 1403"/>
              <a:gd name="T79" fmla="*/ 893 h 1437"/>
              <a:gd name="T80" fmla="*/ 1071 w 1403"/>
              <a:gd name="T81" fmla="*/ 982 h 1437"/>
              <a:gd name="T82" fmla="*/ 1238 w 1403"/>
              <a:gd name="T83" fmla="*/ 1185 h 1437"/>
              <a:gd name="T84" fmla="*/ 1159 w 1403"/>
              <a:gd name="T85" fmla="*/ 994 h 1437"/>
              <a:gd name="T86" fmla="*/ 1018 w 1403"/>
              <a:gd name="T87" fmla="*/ 841 h 1437"/>
              <a:gd name="T88" fmla="*/ 818 w 1403"/>
              <a:gd name="T89" fmla="*/ 725 h 1437"/>
              <a:gd name="T90" fmla="*/ 1382 w 1403"/>
              <a:gd name="T91" fmla="*/ 747 h 1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03" h="1437">
                <a:moveTo>
                  <a:pt x="1314" y="679"/>
                </a:moveTo>
                <a:cubicBezTo>
                  <a:pt x="1285" y="679"/>
                  <a:pt x="1261" y="697"/>
                  <a:pt x="1251" y="722"/>
                </a:cubicBezTo>
                <a:cubicBezTo>
                  <a:pt x="821" y="685"/>
                  <a:pt x="821" y="685"/>
                  <a:pt x="821" y="685"/>
                </a:cubicBezTo>
                <a:cubicBezTo>
                  <a:pt x="821" y="675"/>
                  <a:pt x="819" y="666"/>
                  <a:pt x="816" y="657"/>
                </a:cubicBezTo>
                <a:cubicBezTo>
                  <a:pt x="897" y="619"/>
                  <a:pt x="897" y="619"/>
                  <a:pt x="897" y="619"/>
                </a:cubicBezTo>
                <a:cubicBezTo>
                  <a:pt x="910" y="633"/>
                  <a:pt x="928" y="642"/>
                  <a:pt x="948" y="642"/>
                </a:cubicBezTo>
                <a:cubicBezTo>
                  <a:pt x="985" y="642"/>
                  <a:pt x="1016" y="611"/>
                  <a:pt x="1016" y="574"/>
                </a:cubicBezTo>
                <a:cubicBezTo>
                  <a:pt x="1016" y="571"/>
                  <a:pt x="1016" y="568"/>
                  <a:pt x="1015" y="565"/>
                </a:cubicBezTo>
                <a:cubicBezTo>
                  <a:pt x="1200" y="480"/>
                  <a:pt x="1200" y="480"/>
                  <a:pt x="1200" y="480"/>
                </a:cubicBezTo>
                <a:cubicBezTo>
                  <a:pt x="1221" y="508"/>
                  <a:pt x="1254" y="527"/>
                  <a:pt x="1292" y="527"/>
                </a:cubicBezTo>
                <a:cubicBezTo>
                  <a:pt x="1353" y="527"/>
                  <a:pt x="1403" y="477"/>
                  <a:pt x="1403" y="415"/>
                </a:cubicBezTo>
                <a:cubicBezTo>
                  <a:pt x="1403" y="354"/>
                  <a:pt x="1353" y="304"/>
                  <a:pt x="1292" y="304"/>
                </a:cubicBezTo>
                <a:cubicBezTo>
                  <a:pt x="1230" y="304"/>
                  <a:pt x="1180" y="354"/>
                  <a:pt x="1180" y="415"/>
                </a:cubicBezTo>
                <a:cubicBezTo>
                  <a:pt x="1180" y="425"/>
                  <a:pt x="1181" y="435"/>
                  <a:pt x="1184" y="443"/>
                </a:cubicBezTo>
                <a:cubicBezTo>
                  <a:pt x="999" y="529"/>
                  <a:pt x="999" y="529"/>
                  <a:pt x="999" y="529"/>
                </a:cubicBezTo>
                <a:cubicBezTo>
                  <a:pt x="987" y="514"/>
                  <a:pt x="968" y="505"/>
                  <a:pt x="948" y="505"/>
                </a:cubicBezTo>
                <a:cubicBezTo>
                  <a:pt x="910" y="505"/>
                  <a:pt x="880" y="536"/>
                  <a:pt x="880" y="574"/>
                </a:cubicBezTo>
                <a:cubicBezTo>
                  <a:pt x="880" y="577"/>
                  <a:pt x="880" y="580"/>
                  <a:pt x="880" y="584"/>
                </a:cubicBezTo>
                <a:cubicBezTo>
                  <a:pt x="800" y="621"/>
                  <a:pt x="800" y="621"/>
                  <a:pt x="800" y="621"/>
                </a:cubicBezTo>
                <a:cubicBezTo>
                  <a:pt x="795" y="613"/>
                  <a:pt x="789" y="606"/>
                  <a:pt x="783" y="600"/>
                </a:cubicBezTo>
                <a:cubicBezTo>
                  <a:pt x="887" y="459"/>
                  <a:pt x="887" y="459"/>
                  <a:pt x="887" y="459"/>
                </a:cubicBezTo>
                <a:cubicBezTo>
                  <a:pt x="896" y="463"/>
                  <a:pt x="907" y="465"/>
                  <a:pt x="917" y="465"/>
                </a:cubicBezTo>
                <a:cubicBezTo>
                  <a:pt x="962" y="465"/>
                  <a:pt x="998" y="429"/>
                  <a:pt x="998" y="384"/>
                </a:cubicBezTo>
                <a:cubicBezTo>
                  <a:pt x="998" y="365"/>
                  <a:pt x="992" y="347"/>
                  <a:pt x="980" y="334"/>
                </a:cubicBezTo>
                <a:cubicBezTo>
                  <a:pt x="1017" y="284"/>
                  <a:pt x="1017" y="284"/>
                  <a:pt x="1017" y="284"/>
                </a:cubicBezTo>
                <a:cubicBezTo>
                  <a:pt x="1027" y="288"/>
                  <a:pt x="1037" y="290"/>
                  <a:pt x="1048" y="290"/>
                </a:cubicBezTo>
                <a:cubicBezTo>
                  <a:pt x="1093" y="290"/>
                  <a:pt x="1129" y="254"/>
                  <a:pt x="1129" y="209"/>
                </a:cubicBezTo>
                <a:cubicBezTo>
                  <a:pt x="1129" y="164"/>
                  <a:pt x="1093" y="128"/>
                  <a:pt x="1048" y="128"/>
                </a:cubicBezTo>
                <a:cubicBezTo>
                  <a:pt x="1003" y="128"/>
                  <a:pt x="967" y="164"/>
                  <a:pt x="967" y="209"/>
                </a:cubicBezTo>
                <a:cubicBezTo>
                  <a:pt x="967" y="228"/>
                  <a:pt x="974" y="246"/>
                  <a:pt x="985" y="260"/>
                </a:cubicBezTo>
                <a:cubicBezTo>
                  <a:pt x="949" y="310"/>
                  <a:pt x="949" y="310"/>
                  <a:pt x="949" y="310"/>
                </a:cubicBezTo>
                <a:cubicBezTo>
                  <a:pt x="939" y="305"/>
                  <a:pt x="928" y="303"/>
                  <a:pt x="917" y="303"/>
                </a:cubicBezTo>
                <a:cubicBezTo>
                  <a:pt x="873" y="303"/>
                  <a:pt x="836" y="340"/>
                  <a:pt x="836" y="384"/>
                </a:cubicBezTo>
                <a:cubicBezTo>
                  <a:pt x="836" y="404"/>
                  <a:pt x="843" y="422"/>
                  <a:pt x="855" y="436"/>
                </a:cubicBezTo>
                <a:cubicBezTo>
                  <a:pt x="751" y="576"/>
                  <a:pt x="751" y="576"/>
                  <a:pt x="751" y="576"/>
                </a:cubicBezTo>
                <a:cubicBezTo>
                  <a:pt x="741" y="571"/>
                  <a:pt x="731" y="567"/>
                  <a:pt x="720" y="565"/>
                </a:cubicBezTo>
                <a:cubicBezTo>
                  <a:pt x="742" y="317"/>
                  <a:pt x="742" y="317"/>
                  <a:pt x="742" y="317"/>
                </a:cubicBezTo>
                <a:cubicBezTo>
                  <a:pt x="769" y="310"/>
                  <a:pt x="789" y="286"/>
                  <a:pt x="789" y="257"/>
                </a:cubicBezTo>
                <a:cubicBezTo>
                  <a:pt x="789" y="231"/>
                  <a:pt x="774" y="210"/>
                  <a:pt x="752" y="200"/>
                </a:cubicBezTo>
                <a:cubicBezTo>
                  <a:pt x="757" y="152"/>
                  <a:pt x="757" y="152"/>
                  <a:pt x="757" y="152"/>
                </a:cubicBezTo>
                <a:cubicBezTo>
                  <a:pt x="793" y="145"/>
                  <a:pt x="820" y="114"/>
                  <a:pt x="820" y="76"/>
                </a:cubicBezTo>
                <a:cubicBezTo>
                  <a:pt x="820" y="34"/>
                  <a:pt x="786" y="0"/>
                  <a:pt x="744" y="0"/>
                </a:cubicBezTo>
                <a:cubicBezTo>
                  <a:pt x="701" y="0"/>
                  <a:pt x="667" y="34"/>
                  <a:pt x="667" y="76"/>
                </a:cubicBezTo>
                <a:cubicBezTo>
                  <a:pt x="667" y="109"/>
                  <a:pt x="688" y="137"/>
                  <a:pt x="717" y="148"/>
                </a:cubicBezTo>
                <a:cubicBezTo>
                  <a:pt x="713" y="197"/>
                  <a:pt x="713" y="197"/>
                  <a:pt x="713" y="197"/>
                </a:cubicBezTo>
                <a:cubicBezTo>
                  <a:pt x="686" y="203"/>
                  <a:pt x="665" y="228"/>
                  <a:pt x="665" y="257"/>
                </a:cubicBezTo>
                <a:cubicBezTo>
                  <a:pt x="665" y="282"/>
                  <a:pt x="681" y="304"/>
                  <a:pt x="702" y="313"/>
                </a:cubicBezTo>
                <a:cubicBezTo>
                  <a:pt x="680" y="561"/>
                  <a:pt x="680" y="561"/>
                  <a:pt x="680" y="561"/>
                </a:cubicBezTo>
                <a:cubicBezTo>
                  <a:pt x="670" y="562"/>
                  <a:pt x="660" y="564"/>
                  <a:pt x="650" y="566"/>
                </a:cubicBezTo>
                <a:cubicBezTo>
                  <a:pt x="481" y="210"/>
                  <a:pt x="481" y="210"/>
                  <a:pt x="481" y="210"/>
                </a:cubicBezTo>
                <a:cubicBezTo>
                  <a:pt x="509" y="190"/>
                  <a:pt x="528" y="157"/>
                  <a:pt x="528" y="120"/>
                </a:cubicBezTo>
                <a:cubicBezTo>
                  <a:pt x="528" y="58"/>
                  <a:pt x="478" y="8"/>
                  <a:pt x="416" y="8"/>
                </a:cubicBezTo>
                <a:cubicBezTo>
                  <a:pt x="355" y="8"/>
                  <a:pt x="305" y="58"/>
                  <a:pt x="305" y="120"/>
                </a:cubicBezTo>
                <a:cubicBezTo>
                  <a:pt x="305" y="181"/>
                  <a:pt x="355" y="231"/>
                  <a:pt x="416" y="231"/>
                </a:cubicBezTo>
                <a:cubicBezTo>
                  <a:pt x="426" y="231"/>
                  <a:pt x="436" y="230"/>
                  <a:pt x="445" y="227"/>
                </a:cubicBezTo>
                <a:cubicBezTo>
                  <a:pt x="614" y="583"/>
                  <a:pt x="614" y="583"/>
                  <a:pt x="614" y="583"/>
                </a:cubicBezTo>
                <a:cubicBezTo>
                  <a:pt x="606" y="589"/>
                  <a:pt x="598" y="596"/>
                  <a:pt x="591" y="603"/>
                </a:cubicBezTo>
                <a:cubicBezTo>
                  <a:pt x="462" y="514"/>
                  <a:pt x="462" y="514"/>
                  <a:pt x="462" y="514"/>
                </a:cubicBezTo>
                <a:cubicBezTo>
                  <a:pt x="466" y="505"/>
                  <a:pt x="467" y="495"/>
                  <a:pt x="467" y="485"/>
                </a:cubicBezTo>
                <a:cubicBezTo>
                  <a:pt x="467" y="441"/>
                  <a:pt x="431" y="404"/>
                  <a:pt x="386" y="404"/>
                </a:cubicBezTo>
                <a:cubicBezTo>
                  <a:pt x="366" y="404"/>
                  <a:pt x="347" y="412"/>
                  <a:pt x="333" y="425"/>
                </a:cubicBezTo>
                <a:cubicBezTo>
                  <a:pt x="225" y="350"/>
                  <a:pt x="225" y="350"/>
                  <a:pt x="225" y="350"/>
                </a:cubicBezTo>
                <a:cubicBezTo>
                  <a:pt x="227" y="343"/>
                  <a:pt x="228" y="336"/>
                  <a:pt x="228" y="329"/>
                </a:cubicBezTo>
                <a:cubicBezTo>
                  <a:pt x="228" y="291"/>
                  <a:pt x="197" y="261"/>
                  <a:pt x="160" y="261"/>
                </a:cubicBezTo>
                <a:cubicBezTo>
                  <a:pt x="122" y="261"/>
                  <a:pt x="91" y="291"/>
                  <a:pt x="91" y="329"/>
                </a:cubicBezTo>
                <a:cubicBezTo>
                  <a:pt x="91" y="366"/>
                  <a:pt x="122" y="397"/>
                  <a:pt x="160" y="397"/>
                </a:cubicBezTo>
                <a:cubicBezTo>
                  <a:pt x="176" y="397"/>
                  <a:pt x="190" y="391"/>
                  <a:pt x="202" y="382"/>
                </a:cubicBezTo>
                <a:cubicBezTo>
                  <a:pt x="311" y="457"/>
                  <a:pt x="311" y="457"/>
                  <a:pt x="311" y="457"/>
                </a:cubicBezTo>
                <a:cubicBezTo>
                  <a:pt x="307" y="466"/>
                  <a:pt x="306" y="475"/>
                  <a:pt x="306" y="485"/>
                </a:cubicBezTo>
                <a:cubicBezTo>
                  <a:pt x="306" y="530"/>
                  <a:pt x="342" y="566"/>
                  <a:pt x="386" y="566"/>
                </a:cubicBezTo>
                <a:cubicBezTo>
                  <a:pt x="407" y="566"/>
                  <a:pt x="425" y="559"/>
                  <a:pt x="440" y="546"/>
                </a:cubicBezTo>
                <a:cubicBezTo>
                  <a:pt x="569" y="636"/>
                  <a:pt x="569" y="636"/>
                  <a:pt x="569" y="636"/>
                </a:cubicBezTo>
                <a:cubicBezTo>
                  <a:pt x="565" y="644"/>
                  <a:pt x="561" y="653"/>
                  <a:pt x="559" y="663"/>
                </a:cubicBezTo>
                <a:cubicBezTo>
                  <a:pt x="228" y="635"/>
                  <a:pt x="228" y="635"/>
                  <a:pt x="228" y="635"/>
                </a:cubicBezTo>
                <a:cubicBezTo>
                  <a:pt x="221" y="596"/>
                  <a:pt x="188" y="567"/>
                  <a:pt x="148" y="567"/>
                </a:cubicBezTo>
                <a:cubicBezTo>
                  <a:pt x="103" y="567"/>
                  <a:pt x="67" y="603"/>
                  <a:pt x="67" y="648"/>
                </a:cubicBezTo>
                <a:cubicBezTo>
                  <a:pt x="67" y="693"/>
                  <a:pt x="103" y="729"/>
                  <a:pt x="148" y="729"/>
                </a:cubicBezTo>
                <a:cubicBezTo>
                  <a:pt x="183" y="729"/>
                  <a:pt x="213" y="706"/>
                  <a:pt x="224" y="674"/>
                </a:cubicBezTo>
                <a:cubicBezTo>
                  <a:pt x="556" y="703"/>
                  <a:pt x="556" y="703"/>
                  <a:pt x="556" y="703"/>
                </a:cubicBezTo>
                <a:cubicBezTo>
                  <a:pt x="556" y="712"/>
                  <a:pt x="558" y="722"/>
                  <a:pt x="561" y="731"/>
                </a:cubicBezTo>
                <a:cubicBezTo>
                  <a:pt x="203" y="896"/>
                  <a:pt x="203" y="896"/>
                  <a:pt x="203" y="896"/>
                </a:cubicBezTo>
                <a:cubicBezTo>
                  <a:pt x="183" y="868"/>
                  <a:pt x="149" y="849"/>
                  <a:pt x="112" y="849"/>
                </a:cubicBezTo>
                <a:cubicBezTo>
                  <a:pt x="50" y="849"/>
                  <a:pt x="0" y="899"/>
                  <a:pt x="0" y="961"/>
                </a:cubicBezTo>
                <a:cubicBezTo>
                  <a:pt x="0" y="1022"/>
                  <a:pt x="50" y="1072"/>
                  <a:pt x="112" y="1072"/>
                </a:cubicBezTo>
                <a:cubicBezTo>
                  <a:pt x="173" y="1072"/>
                  <a:pt x="223" y="1022"/>
                  <a:pt x="223" y="961"/>
                </a:cubicBezTo>
                <a:cubicBezTo>
                  <a:pt x="223" y="951"/>
                  <a:pt x="222" y="942"/>
                  <a:pt x="219" y="933"/>
                </a:cubicBezTo>
                <a:cubicBezTo>
                  <a:pt x="577" y="767"/>
                  <a:pt x="577" y="767"/>
                  <a:pt x="577" y="767"/>
                </a:cubicBezTo>
                <a:cubicBezTo>
                  <a:pt x="582" y="775"/>
                  <a:pt x="588" y="782"/>
                  <a:pt x="594" y="788"/>
                </a:cubicBezTo>
                <a:cubicBezTo>
                  <a:pt x="440" y="995"/>
                  <a:pt x="440" y="995"/>
                  <a:pt x="440" y="995"/>
                </a:cubicBezTo>
                <a:cubicBezTo>
                  <a:pt x="431" y="991"/>
                  <a:pt x="420" y="989"/>
                  <a:pt x="409" y="989"/>
                </a:cubicBezTo>
                <a:cubicBezTo>
                  <a:pt x="365" y="989"/>
                  <a:pt x="328" y="1025"/>
                  <a:pt x="328" y="1070"/>
                </a:cubicBezTo>
                <a:cubicBezTo>
                  <a:pt x="328" y="1115"/>
                  <a:pt x="365" y="1151"/>
                  <a:pt x="409" y="1151"/>
                </a:cubicBezTo>
                <a:cubicBezTo>
                  <a:pt x="454" y="1151"/>
                  <a:pt x="490" y="1115"/>
                  <a:pt x="490" y="1070"/>
                </a:cubicBezTo>
                <a:cubicBezTo>
                  <a:pt x="490" y="1051"/>
                  <a:pt x="484" y="1033"/>
                  <a:pt x="472" y="1019"/>
                </a:cubicBezTo>
                <a:cubicBezTo>
                  <a:pt x="626" y="812"/>
                  <a:pt x="626" y="812"/>
                  <a:pt x="626" y="812"/>
                </a:cubicBezTo>
                <a:cubicBezTo>
                  <a:pt x="636" y="817"/>
                  <a:pt x="646" y="821"/>
                  <a:pt x="657" y="823"/>
                </a:cubicBezTo>
                <a:cubicBezTo>
                  <a:pt x="622" y="1214"/>
                  <a:pt x="622" y="1214"/>
                  <a:pt x="622" y="1214"/>
                </a:cubicBezTo>
                <a:cubicBezTo>
                  <a:pt x="565" y="1219"/>
                  <a:pt x="520" y="1267"/>
                  <a:pt x="520" y="1325"/>
                </a:cubicBezTo>
                <a:cubicBezTo>
                  <a:pt x="520" y="1387"/>
                  <a:pt x="570" y="1437"/>
                  <a:pt x="632" y="1437"/>
                </a:cubicBezTo>
                <a:cubicBezTo>
                  <a:pt x="694" y="1437"/>
                  <a:pt x="744" y="1387"/>
                  <a:pt x="744" y="1325"/>
                </a:cubicBezTo>
                <a:cubicBezTo>
                  <a:pt x="744" y="1274"/>
                  <a:pt x="709" y="1231"/>
                  <a:pt x="662" y="1218"/>
                </a:cubicBezTo>
                <a:cubicBezTo>
                  <a:pt x="697" y="827"/>
                  <a:pt x="697" y="827"/>
                  <a:pt x="697" y="827"/>
                </a:cubicBezTo>
                <a:cubicBezTo>
                  <a:pt x="707" y="826"/>
                  <a:pt x="717" y="824"/>
                  <a:pt x="727" y="821"/>
                </a:cubicBezTo>
                <a:cubicBezTo>
                  <a:pt x="781" y="936"/>
                  <a:pt x="781" y="936"/>
                  <a:pt x="781" y="936"/>
                </a:cubicBezTo>
                <a:cubicBezTo>
                  <a:pt x="763" y="951"/>
                  <a:pt x="752" y="973"/>
                  <a:pt x="752" y="998"/>
                </a:cubicBezTo>
                <a:cubicBezTo>
                  <a:pt x="752" y="1043"/>
                  <a:pt x="788" y="1079"/>
                  <a:pt x="833" y="1079"/>
                </a:cubicBezTo>
                <a:cubicBezTo>
                  <a:pt x="838" y="1079"/>
                  <a:pt x="843" y="1079"/>
                  <a:pt x="848" y="1078"/>
                </a:cubicBezTo>
                <a:cubicBezTo>
                  <a:pt x="895" y="1175"/>
                  <a:pt x="895" y="1175"/>
                  <a:pt x="895" y="1175"/>
                </a:cubicBezTo>
                <a:cubicBezTo>
                  <a:pt x="878" y="1189"/>
                  <a:pt x="868" y="1210"/>
                  <a:pt x="868" y="1233"/>
                </a:cubicBezTo>
                <a:cubicBezTo>
                  <a:pt x="868" y="1276"/>
                  <a:pt x="902" y="1310"/>
                  <a:pt x="945" y="1310"/>
                </a:cubicBezTo>
                <a:cubicBezTo>
                  <a:pt x="988" y="1310"/>
                  <a:pt x="1022" y="1276"/>
                  <a:pt x="1022" y="1233"/>
                </a:cubicBezTo>
                <a:cubicBezTo>
                  <a:pt x="1022" y="1191"/>
                  <a:pt x="988" y="1156"/>
                  <a:pt x="945" y="1156"/>
                </a:cubicBezTo>
                <a:cubicBezTo>
                  <a:pt x="940" y="1156"/>
                  <a:pt x="935" y="1157"/>
                  <a:pt x="930" y="1158"/>
                </a:cubicBezTo>
                <a:cubicBezTo>
                  <a:pt x="884" y="1061"/>
                  <a:pt x="884" y="1061"/>
                  <a:pt x="884" y="1061"/>
                </a:cubicBezTo>
                <a:cubicBezTo>
                  <a:pt x="902" y="1046"/>
                  <a:pt x="914" y="1024"/>
                  <a:pt x="914" y="998"/>
                </a:cubicBezTo>
                <a:cubicBezTo>
                  <a:pt x="914" y="954"/>
                  <a:pt x="878" y="917"/>
                  <a:pt x="833" y="917"/>
                </a:cubicBezTo>
                <a:cubicBezTo>
                  <a:pt x="828" y="917"/>
                  <a:pt x="822" y="918"/>
                  <a:pt x="817" y="919"/>
                </a:cubicBezTo>
                <a:cubicBezTo>
                  <a:pt x="763" y="804"/>
                  <a:pt x="763" y="804"/>
                  <a:pt x="763" y="804"/>
                </a:cubicBezTo>
                <a:cubicBezTo>
                  <a:pt x="771" y="799"/>
                  <a:pt x="779" y="792"/>
                  <a:pt x="785" y="785"/>
                </a:cubicBezTo>
                <a:cubicBezTo>
                  <a:pt x="942" y="893"/>
                  <a:pt x="942" y="893"/>
                  <a:pt x="942" y="893"/>
                </a:cubicBezTo>
                <a:cubicBezTo>
                  <a:pt x="939" y="902"/>
                  <a:pt x="937" y="912"/>
                  <a:pt x="937" y="922"/>
                </a:cubicBezTo>
                <a:cubicBezTo>
                  <a:pt x="937" y="966"/>
                  <a:pt x="973" y="1002"/>
                  <a:pt x="1018" y="1002"/>
                </a:cubicBezTo>
                <a:cubicBezTo>
                  <a:pt x="1038" y="1002"/>
                  <a:pt x="1057" y="995"/>
                  <a:pt x="1071" y="982"/>
                </a:cubicBezTo>
                <a:cubicBezTo>
                  <a:pt x="1136" y="1027"/>
                  <a:pt x="1136" y="1027"/>
                  <a:pt x="1136" y="1027"/>
                </a:cubicBezTo>
                <a:cubicBezTo>
                  <a:pt x="1130" y="1041"/>
                  <a:pt x="1126" y="1057"/>
                  <a:pt x="1126" y="1073"/>
                </a:cubicBezTo>
                <a:cubicBezTo>
                  <a:pt x="1126" y="1135"/>
                  <a:pt x="1176" y="1185"/>
                  <a:pt x="1238" y="1185"/>
                </a:cubicBezTo>
                <a:cubicBezTo>
                  <a:pt x="1299" y="1185"/>
                  <a:pt x="1349" y="1135"/>
                  <a:pt x="1349" y="1073"/>
                </a:cubicBezTo>
                <a:cubicBezTo>
                  <a:pt x="1349" y="1011"/>
                  <a:pt x="1299" y="961"/>
                  <a:pt x="1238" y="961"/>
                </a:cubicBezTo>
                <a:cubicBezTo>
                  <a:pt x="1207" y="961"/>
                  <a:pt x="1179" y="974"/>
                  <a:pt x="1159" y="994"/>
                </a:cubicBezTo>
                <a:cubicBezTo>
                  <a:pt x="1094" y="950"/>
                  <a:pt x="1094" y="950"/>
                  <a:pt x="1094" y="950"/>
                </a:cubicBezTo>
                <a:cubicBezTo>
                  <a:pt x="1097" y="941"/>
                  <a:pt x="1099" y="931"/>
                  <a:pt x="1099" y="922"/>
                </a:cubicBezTo>
                <a:cubicBezTo>
                  <a:pt x="1099" y="877"/>
                  <a:pt x="1063" y="841"/>
                  <a:pt x="1018" y="841"/>
                </a:cubicBezTo>
                <a:cubicBezTo>
                  <a:pt x="997" y="841"/>
                  <a:pt x="979" y="848"/>
                  <a:pt x="965" y="861"/>
                </a:cubicBezTo>
                <a:cubicBezTo>
                  <a:pt x="808" y="752"/>
                  <a:pt x="808" y="752"/>
                  <a:pt x="808" y="752"/>
                </a:cubicBezTo>
                <a:cubicBezTo>
                  <a:pt x="812" y="744"/>
                  <a:pt x="816" y="734"/>
                  <a:pt x="818" y="725"/>
                </a:cubicBezTo>
                <a:cubicBezTo>
                  <a:pt x="1247" y="761"/>
                  <a:pt x="1247" y="761"/>
                  <a:pt x="1247" y="761"/>
                </a:cubicBezTo>
                <a:cubicBezTo>
                  <a:pt x="1254" y="792"/>
                  <a:pt x="1281" y="815"/>
                  <a:pt x="1314" y="815"/>
                </a:cubicBezTo>
                <a:cubicBezTo>
                  <a:pt x="1352" y="815"/>
                  <a:pt x="1382" y="785"/>
                  <a:pt x="1382" y="747"/>
                </a:cubicBezTo>
                <a:cubicBezTo>
                  <a:pt x="1382" y="709"/>
                  <a:pt x="1352" y="679"/>
                  <a:pt x="1314" y="679"/>
                </a:cubicBezTo>
              </a:path>
            </a:pathLst>
          </a:custGeom>
          <a:solidFill>
            <a:srgbClr val="FFFFFF">
              <a:alpha val="8000"/>
            </a:srgbClr>
          </a:solidFill>
          <a:ln>
            <a:noFill/>
          </a:ln>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cxnSp>
        <p:nvCxnSpPr>
          <p:cNvPr id="92" name="Straight Connector 91"/>
          <p:cNvCxnSpPr/>
          <p:nvPr userDrawn="1"/>
        </p:nvCxnSpPr>
        <p:spPr bwMode="black">
          <a:xfrm>
            <a:off x="382090" y="1810785"/>
            <a:ext cx="5532120" cy="0"/>
          </a:xfrm>
          <a:prstGeom prst="line">
            <a:avLst/>
          </a:prstGeom>
          <a:ln w="476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userDrawn="1"/>
        </p:nvCxnSpPr>
        <p:spPr bwMode="black">
          <a:xfrm>
            <a:off x="382090" y="3747427"/>
            <a:ext cx="5532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94" name="Title 1"/>
          <p:cNvSpPr>
            <a:spLocks noGrp="1"/>
          </p:cNvSpPr>
          <p:nvPr>
            <p:ph type="ctrTitle" hasCustomPrompt="1"/>
          </p:nvPr>
        </p:nvSpPr>
        <p:spPr bwMode="black">
          <a:xfrm>
            <a:off x="308887" y="2016206"/>
            <a:ext cx="5605324" cy="1525802"/>
          </a:xfrm>
        </p:spPr>
        <p:txBody>
          <a:bodyPr/>
          <a:lstStyle>
            <a:lvl1pPr marL="0" algn="l" defTabSz="914400" rtl="0" eaLnBrk="1" latinLnBrk="0" hangingPunct="1">
              <a:lnSpc>
                <a:spcPct val="85000"/>
              </a:lnSpc>
              <a:spcBef>
                <a:spcPct val="0"/>
              </a:spcBef>
              <a:buNone/>
              <a:defRPr lang="en-US" sz="5400" b="1" kern="1200" baseline="0" dirty="0">
                <a:solidFill>
                  <a:srgbClr val="FFFFFF"/>
                </a:solidFill>
                <a:latin typeface="Arial"/>
                <a:ea typeface="+mj-ea"/>
                <a:cs typeface="Arial"/>
              </a:defRPr>
            </a:lvl1pPr>
          </a:lstStyle>
          <a:p>
            <a:r>
              <a:rPr lang="en-US" dirty="0" smtClean="0"/>
              <a:t>Click to edit segue slide</a:t>
            </a:r>
            <a:endParaRPr lang="en-US" dirty="0"/>
          </a:p>
        </p:txBody>
      </p:sp>
      <p:sp>
        <p:nvSpPr>
          <p:cNvPr id="7" name="Text Placeholder 2"/>
          <p:cNvSpPr>
            <a:spLocks noGrp="1"/>
          </p:cNvSpPr>
          <p:nvPr>
            <p:ph type="body" sz="quarter" idx="10"/>
          </p:nvPr>
        </p:nvSpPr>
        <p:spPr>
          <a:xfrm>
            <a:off x="308887" y="4013200"/>
            <a:ext cx="5530850" cy="1078345"/>
          </a:xfrm>
        </p:spPr>
        <p:txBody>
          <a:bodyPr/>
          <a:lstStyle>
            <a:lvl1pPr marL="0" indent="0">
              <a:buNone/>
              <a:defRPr>
                <a:solidFill>
                  <a:srgbClr val="FFFFFF"/>
                </a:solidFill>
              </a:defRPr>
            </a:lvl1pPr>
            <a:lvl2pPr marL="400050" indent="0">
              <a:buNone/>
              <a:defRPr/>
            </a:lvl2pPr>
            <a:lvl3pPr marL="685800" indent="0">
              <a:buNone/>
              <a:defRPr/>
            </a:lvl3pPr>
            <a:lvl4pPr marL="971550" indent="0">
              <a:buNone/>
              <a:defRPr/>
            </a:lvl4pPr>
            <a:lvl5pPr marL="1257300" indent="0">
              <a:buNone/>
              <a:defRPr/>
            </a:lvl5pPr>
          </a:lstStyle>
          <a:p>
            <a:pPr lvl="0"/>
            <a:r>
              <a:rPr lang="en-US" dirty="0" smtClean="0"/>
              <a:t>Click to edit Master text styles</a:t>
            </a:r>
          </a:p>
        </p:txBody>
      </p:sp>
      <p:pic>
        <p:nvPicPr>
          <p:cNvPr id="8"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308887" y="848097"/>
            <a:ext cx="2522500" cy="58901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1621283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600"/>
                                  </p:stCondLst>
                                  <p:childTnLst>
                                    <p:set>
                                      <p:cBhvr>
                                        <p:cTn id="6" dur="1" fill="hold">
                                          <p:stCondLst>
                                            <p:cond delay="0"/>
                                          </p:stCondLst>
                                        </p:cTn>
                                        <p:tgtEl>
                                          <p:spTgt spid="94"/>
                                        </p:tgtEl>
                                        <p:attrNameLst>
                                          <p:attrName>style.visibility</p:attrName>
                                        </p:attrNameLst>
                                      </p:cBhvr>
                                      <p:to>
                                        <p:strVal val="visible"/>
                                      </p:to>
                                    </p:set>
                                    <p:animEffect transition="in" filter="fade">
                                      <p:cBhvr>
                                        <p:cTn id="7" dur="500"/>
                                        <p:tgtEl>
                                          <p:spTgt spid="94"/>
                                        </p:tgtEl>
                                      </p:cBhvr>
                                    </p:animEffect>
                                  </p:childTnLst>
                                </p:cTn>
                              </p:par>
                              <p:par>
                                <p:cTn id="8" presetID="2" presetClass="entr" presetSubtype="8" fill="hold" nodeType="withEffect">
                                  <p:stCondLst>
                                    <p:cond delay="0"/>
                                  </p:stCondLst>
                                  <p:childTnLst>
                                    <p:set>
                                      <p:cBhvr>
                                        <p:cTn id="9" dur="1" fill="hold">
                                          <p:stCondLst>
                                            <p:cond delay="0"/>
                                          </p:stCondLst>
                                        </p:cTn>
                                        <p:tgtEl>
                                          <p:spTgt spid="92"/>
                                        </p:tgtEl>
                                        <p:attrNameLst>
                                          <p:attrName>style.visibility</p:attrName>
                                        </p:attrNameLst>
                                      </p:cBhvr>
                                      <p:to>
                                        <p:strVal val="visible"/>
                                      </p:to>
                                    </p:set>
                                    <p:anim calcmode="lin" valueType="num">
                                      <p:cBhvr additive="base">
                                        <p:cTn id="10" dur="500" fill="hold"/>
                                        <p:tgtEl>
                                          <p:spTgt spid="92"/>
                                        </p:tgtEl>
                                        <p:attrNameLst>
                                          <p:attrName>ppt_x</p:attrName>
                                        </p:attrNameLst>
                                      </p:cBhvr>
                                      <p:tavLst>
                                        <p:tav tm="0">
                                          <p:val>
                                            <p:strVal val="0-#ppt_w/2"/>
                                          </p:val>
                                        </p:tav>
                                        <p:tav tm="100000">
                                          <p:val>
                                            <p:strVal val="#ppt_x"/>
                                          </p:val>
                                        </p:tav>
                                      </p:tavLst>
                                    </p:anim>
                                    <p:anim calcmode="lin" valueType="num">
                                      <p:cBhvr additive="base">
                                        <p:cTn id="11" dur="500" fill="hold"/>
                                        <p:tgtEl>
                                          <p:spTgt spid="92"/>
                                        </p:tgtEl>
                                        <p:attrNameLst>
                                          <p:attrName>ppt_y</p:attrName>
                                        </p:attrNameLst>
                                      </p:cBhvr>
                                      <p:tavLst>
                                        <p:tav tm="0">
                                          <p:val>
                                            <p:strVal val="#ppt_y"/>
                                          </p:val>
                                        </p:tav>
                                        <p:tav tm="100000">
                                          <p:val>
                                            <p:strVal val="#ppt_y"/>
                                          </p:val>
                                        </p:tav>
                                      </p:tavLst>
                                    </p:anim>
                                  </p:childTnLst>
                                </p:cTn>
                              </p:par>
                              <p:par>
                                <p:cTn id="12" presetID="2" presetClass="entr" presetSubtype="8" fill="hold" nodeType="withEffect">
                                  <p:stCondLst>
                                    <p:cond delay="0"/>
                                  </p:stCondLst>
                                  <p:childTnLst>
                                    <p:set>
                                      <p:cBhvr>
                                        <p:cTn id="13" dur="1" fill="hold">
                                          <p:stCondLst>
                                            <p:cond delay="0"/>
                                          </p:stCondLst>
                                        </p:cTn>
                                        <p:tgtEl>
                                          <p:spTgt spid="93"/>
                                        </p:tgtEl>
                                        <p:attrNameLst>
                                          <p:attrName>style.visibility</p:attrName>
                                        </p:attrNameLst>
                                      </p:cBhvr>
                                      <p:to>
                                        <p:strVal val="visible"/>
                                      </p:to>
                                    </p:set>
                                    <p:anim calcmode="lin" valueType="num">
                                      <p:cBhvr additive="base">
                                        <p:cTn id="14" dur="500" fill="hold"/>
                                        <p:tgtEl>
                                          <p:spTgt spid="93"/>
                                        </p:tgtEl>
                                        <p:attrNameLst>
                                          <p:attrName>ppt_x</p:attrName>
                                        </p:attrNameLst>
                                      </p:cBhvr>
                                      <p:tavLst>
                                        <p:tav tm="0">
                                          <p:val>
                                            <p:strVal val="0-#ppt_w/2"/>
                                          </p:val>
                                        </p:tav>
                                        <p:tav tm="100000">
                                          <p:val>
                                            <p:strVal val="#ppt_x"/>
                                          </p:val>
                                        </p:tav>
                                      </p:tavLst>
                                    </p:anim>
                                    <p:anim calcmode="lin" valueType="num">
                                      <p:cBhvr additive="base">
                                        <p:cTn id="15" dur="500" fill="hold"/>
                                        <p:tgtEl>
                                          <p:spTgt spid="93"/>
                                        </p:tgtEl>
                                        <p:attrNameLst>
                                          <p:attrName>ppt_y</p:attrName>
                                        </p:attrNameLst>
                                      </p:cBhvr>
                                      <p:tavLst>
                                        <p:tav tm="0">
                                          <p:val>
                                            <p:strVal val="#ppt_y"/>
                                          </p:val>
                                        </p:tav>
                                        <p:tav tm="100000">
                                          <p:val>
                                            <p:strVal val="#ppt_y"/>
                                          </p:val>
                                        </p:tav>
                                      </p:tavLst>
                                    </p:anim>
                                  </p:childTnLst>
                                </p:cTn>
                              </p:par>
                              <p:par>
                                <p:cTn id="16" presetID="31" presetClass="entr" presetSubtype="0" fill="hold" grpId="0" nodeType="withEffect">
                                  <p:stCondLst>
                                    <p:cond delay="300"/>
                                  </p:stCondLst>
                                  <p:childTnLst>
                                    <p:set>
                                      <p:cBhvr>
                                        <p:cTn id="17" dur="1" fill="hold">
                                          <p:stCondLst>
                                            <p:cond delay="0"/>
                                          </p:stCondLst>
                                        </p:cTn>
                                        <p:tgtEl>
                                          <p:spTgt spid="91"/>
                                        </p:tgtEl>
                                        <p:attrNameLst>
                                          <p:attrName>style.visibility</p:attrName>
                                        </p:attrNameLst>
                                      </p:cBhvr>
                                      <p:to>
                                        <p:strVal val="visible"/>
                                      </p:to>
                                    </p:set>
                                    <p:anim calcmode="lin" valueType="num">
                                      <p:cBhvr>
                                        <p:cTn id="18" dur="700" fill="hold"/>
                                        <p:tgtEl>
                                          <p:spTgt spid="91"/>
                                        </p:tgtEl>
                                        <p:attrNameLst>
                                          <p:attrName>ppt_w</p:attrName>
                                        </p:attrNameLst>
                                      </p:cBhvr>
                                      <p:tavLst>
                                        <p:tav tm="0">
                                          <p:val>
                                            <p:fltVal val="0"/>
                                          </p:val>
                                        </p:tav>
                                        <p:tav tm="100000">
                                          <p:val>
                                            <p:strVal val="#ppt_w"/>
                                          </p:val>
                                        </p:tav>
                                      </p:tavLst>
                                    </p:anim>
                                    <p:anim calcmode="lin" valueType="num">
                                      <p:cBhvr>
                                        <p:cTn id="19" dur="700" fill="hold"/>
                                        <p:tgtEl>
                                          <p:spTgt spid="91"/>
                                        </p:tgtEl>
                                        <p:attrNameLst>
                                          <p:attrName>ppt_h</p:attrName>
                                        </p:attrNameLst>
                                      </p:cBhvr>
                                      <p:tavLst>
                                        <p:tav tm="0">
                                          <p:val>
                                            <p:fltVal val="0"/>
                                          </p:val>
                                        </p:tav>
                                        <p:tav tm="100000">
                                          <p:val>
                                            <p:strVal val="#ppt_h"/>
                                          </p:val>
                                        </p:tav>
                                      </p:tavLst>
                                    </p:anim>
                                    <p:anim calcmode="lin" valueType="num">
                                      <p:cBhvr>
                                        <p:cTn id="20" dur="700" fill="hold"/>
                                        <p:tgtEl>
                                          <p:spTgt spid="91"/>
                                        </p:tgtEl>
                                        <p:attrNameLst>
                                          <p:attrName>style.rotation</p:attrName>
                                        </p:attrNameLst>
                                      </p:cBhvr>
                                      <p:tavLst>
                                        <p:tav tm="0">
                                          <p:val>
                                            <p:fltVal val="90"/>
                                          </p:val>
                                        </p:tav>
                                        <p:tav tm="100000">
                                          <p:val>
                                            <p:fltVal val="0"/>
                                          </p:val>
                                        </p:tav>
                                      </p:tavLst>
                                    </p:anim>
                                    <p:animEffect transition="in" filter="fade">
                                      <p:cBhvr>
                                        <p:cTn id="21" dur="700"/>
                                        <p:tgtEl>
                                          <p:spTgt spid="91"/>
                                        </p:tgtEl>
                                      </p:cBhvr>
                                    </p:animEffect>
                                  </p:childTnLst>
                                </p:cTn>
                              </p:par>
                            </p:childTnLst>
                          </p:cTn>
                        </p:par>
                        <p:par>
                          <p:cTn id="22" fill="hold">
                            <p:stCondLst>
                              <p:cond delay="1100"/>
                            </p:stCondLst>
                            <p:childTnLst>
                              <p:par>
                                <p:cTn id="23" presetID="2" presetClass="entr" presetSubtype="2"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1+#ppt_w/2"/>
                                          </p:val>
                                        </p:tav>
                                        <p:tav tm="100000">
                                          <p:val>
                                            <p:strVal val="#ppt_x"/>
                                          </p:val>
                                        </p:tav>
                                      </p:tavLst>
                                    </p:anim>
                                    <p:anim calcmode="lin" valueType="num">
                                      <p:cBhvr additive="base">
                                        <p:cTn id="26"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animBg="1"/>
      <p:bldP spid="94"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Blue Segu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065212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Photo_Title_India">
    <p:spTree>
      <p:nvGrpSpPr>
        <p:cNvPr id="1" name=""/>
        <p:cNvGrpSpPr/>
        <p:nvPr/>
      </p:nvGrpSpPr>
      <p:grpSpPr>
        <a:xfrm>
          <a:off x="0" y="0"/>
          <a:ext cx="0" cy="0"/>
          <a:chOff x="0" y="0"/>
          <a:chExt cx="0" cy="0"/>
        </a:xfrm>
      </p:grpSpPr>
      <p:pic>
        <p:nvPicPr>
          <p:cNvPr id="3" name="Picture 2"/>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0" y="892"/>
            <a:ext cx="12188823" cy="6856213"/>
          </a:xfrm>
          <a:prstGeom prst="rect">
            <a:avLst/>
          </a:prstGeom>
          <a:noFill/>
          <a:extLst>
            <a:ext uri="{909E8E84-426E-40dd-AFC4-6F175D3DCCD1}">
              <a14:hiddenFill xmlns:a14="http://schemas.microsoft.com/office/drawing/2010/main" xmlns="">
                <a:solidFill>
                  <a:srgbClr val="FFFFFF"/>
                </a:solidFill>
              </a14:hiddenFill>
            </a:ext>
          </a:extLst>
        </p:spPr>
      </p:pic>
      <p:sp>
        <p:nvSpPr>
          <p:cNvPr id="60" name="Title 1"/>
          <p:cNvSpPr>
            <a:spLocks noGrp="1"/>
          </p:cNvSpPr>
          <p:nvPr userDrawn="1">
            <p:ph type="ctrTitle" hasCustomPrompt="1"/>
          </p:nvPr>
        </p:nvSpPr>
        <p:spPr bwMode="gray">
          <a:xfrm>
            <a:off x="383249" y="1804968"/>
            <a:ext cx="6903720" cy="1505027"/>
          </a:xfrm>
        </p:spPr>
        <p:txBody>
          <a:bodyPr>
            <a:noAutofit/>
          </a:bodyPr>
          <a:lstStyle>
            <a:lvl1pPr marL="0" algn="l" defTabSz="914400" rtl="0" eaLnBrk="1" latinLnBrk="0" hangingPunct="1">
              <a:lnSpc>
                <a:spcPct val="85000"/>
              </a:lnSpc>
              <a:spcBef>
                <a:spcPct val="0"/>
              </a:spcBef>
              <a:buNone/>
              <a:defRPr lang="en-US" sz="5400" b="1" kern="1200" dirty="0">
                <a:solidFill>
                  <a:srgbClr val="FFFFFF"/>
                </a:solidFill>
                <a:latin typeface="Arial" panose="020B0604020202020204" pitchFamily="34" charset="0"/>
                <a:ea typeface="+mj-ea"/>
                <a:cs typeface="Arial" pitchFamily="34" charset="0"/>
              </a:defRPr>
            </a:lvl1pPr>
          </a:lstStyle>
          <a:p>
            <a:r>
              <a:rPr lang="en-US" dirty="0" smtClean="0"/>
              <a:t>Click here to edit master</a:t>
            </a:r>
            <a:endParaRPr lang="en-US" dirty="0"/>
          </a:p>
        </p:txBody>
      </p:sp>
      <p:grpSp>
        <p:nvGrpSpPr>
          <p:cNvPr id="4" name="Group 3"/>
          <p:cNvGrpSpPr/>
          <p:nvPr userDrawn="1"/>
        </p:nvGrpSpPr>
        <p:grpSpPr>
          <a:xfrm>
            <a:off x="383249" y="1567586"/>
            <a:ext cx="6803935" cy="1936642"/>
            <a:chOff x="383249" y="1567586"/>
            <a:chExt cx="6803935" cy="1936642"/>
          </a:xfrm>
        </p:grpSpPr>
        <p:cxnSp>
          <p:nvCxnSpPr>
            <p:cNvPr id="61" name="Straight Connector 60"/>
            <p:cNvCxnSpPr/>
            <p:nvPr userDrawn="1"/>
          </p:nvCxnSpPr>
          <p:spPr>
            <a:xfrm>
              <a:off x="383249" y="1567586"/>
              <a:ext cx="6803136" cy="0"/>
            </a:xfrm>
            <a:prstGeom prst="line">
              <a:avLst/>
            </a:prstGeom>
            <a:ln w="476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userDrawn="1"/>
          </p:nvCxnSpPr>
          <p:spPr>
            <a:xfrm>
              <a:off x="384048" y="3504228"/>
              <a:ext cx="68031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3" name="Subtitle 2"/>
          <p:cNvSpPr>
            <a:spLocks noGrp="1"/>
          </p:cNvSpPr>
          <p:nvPr userDrawn="1">
            <p:ph type="subTitle" idx="1" hasCustomPrompt="1"/>
          </p:nvPr>
        </p:nvSpPr>
        <p:spPr bwMode="gray">
          <a:xfrm>
            <a:off x="391276" y="842409"/>
            <a:ext cx="6903720" cy="487313"/>
          </a:xfrm>
          <a:prstGeom prst="rect">
            <a:avLst/>
          </a:prstGeom>
        </p:spPr>
        <p:txBody>
          <a:bodyPr>
            <a:noAutofit/>
          </a:bodyPr>
          <a:lstStyle>
            <a:lvl1pPr marL="0" indent="0" algn="l" defTabSz="914400" rtl="0" eaLnBrk="1" latinLnBrk="0" hangingPunct="1">
              <a:lnSpc>
                <a:spcPct val="90000"/>
              </a:lnSpc>
              <a:spcBef>
                <a:spcPct val="0"/>
              </a:spcBef>
              <a:buNone/>
              <a:defRPr lang="en-US" sz="2800" kern="1200" dirty="0">
                <a:solidFill>
                  <a:srgbClr val="FFFFFF"/>
                </a:solidFill>
                <a:latin typeface="Arial" panose="020B0604020202020204" pitchFamily="34" charset="0"/>
                <a:ea typeface="+mj-ea"/>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here to edit  name and title</a:t>
            </a:r>
            <a:endParaRPr lang="en-US" dirty="0"/>
          </a:p>
        </p:txBody>
      </p:sp>
      <p:sp>
        <p:nvSpPr>
          <p:cNvPr id="135" name="Freeform 35"/>
          <p:cNvSpPr>
            <a:spLocks/>
          </p:cNvSpPr>
          <p:nvPr userDrawn="1"/>
        </p:nvSpPr>
        <p:spPr bwMode="auto">
          <a:xfrm>
            <a:off x="10719155" y="1329722"/>
            <a:ext cx="2765788" cy="2842615"/>
          </a:xfrm>
          <a:custGeom>
            <a:avLst/>
            <a:gdLst>
              <a:gd name="T0" fmla="*/ 821 w 1403"/>
              <a:gd name="T1" fmla="*/ 685 h 1437"/>
              <a:gd name="T2" fmla="*/ 948 w 1403"/>
              <a:gd name="T3" fmla="*/ 642 h 1437"/>
              <a:gd name="T4" fmla="*/ 1200 w 1403"/>
              <a:gd name="T5" fmla="*/ 480 h 1437"/>
              <a:gd name="T6" fmla="*/ 1292 w 1403"/>
              <a:gd name="T7" fmla="*/ 304 h 1437"/>
              <a:gd name="T8" fmla="*/ 999 w 1403"/>
              <a:gd name="T9" fmla="*/ 529 h 1437"/>
              <a:gd name="T10" fmla="*/ 880 w 1403"/>
              <a:gd name="T11" fmla="*/ 584 h 1437"/>
              <a:gd name="T12" fmla="*/ 887 w 1403"/>
              <a:gd name="T13" fmla="*/ 459 h 1437"/>
              <a:gd name="T14" fmla="*/ 980 w 1403"/>
              <a:gd name="T15" fmla="*/ 334 h 1437"/>
              <a:gd name="T16" fmla="*/ 1129 w 1403"/>
              <a:gd name="T17" fmla="*/ 209 h 1437"/>
              <a:gd name="T18" fmla="*/ 985 w 1403"/>
              <a:gd name="T19" fmla="*/ 260 h 1437"/>
              <a:gd name="T20" fmla="*/ 836 w 1403"/>
              <a:gd name="T21" fmla="*/ 384 h 1437"/>
              <a:gd name="T22" fmla="*/ 720 w 1403"/>
              <a:gd name="T23" fmla="*/ 565 h 1437"/>
              <a:gd name="T24" fmla="*/ 752 w 1403"/>
              <a:gd name="T25" fmla="*/ 200 h 1437"/>
              <a:gd name="T26" fmla="*/ 744 w 1403"/>
              <a:gd name="T27" fmla="*/ 0 h 1437"/>
              <a:gd name="T28" fmla="*/ 713 w 1403"/>
              <a:gd name="T29" fmla="*/ 197 h 1437"/>
              <a:gd name="T30" fmla="*/ 680 w 1403"/>
              <a:gd name="T31" fmla="*/ 561 h 1437"/>
              <a:gd name="T32" fmla="*/ 528 w 1403"/>
              <a:gd name="T33" fmla="*/ 120 h 1437"/>
              <a:gd name="T34" fmla="*/ 416 w 1403"/>
              <a:gd name="T35" fmla="*/ 231 h 1437"/>
              <a:gd name="T36" fmla="*/ 591 w 1403"/>
              <a:gd name="T37" fmla="*/ 603 h 1437"/>
              <a:gd name="T38" fmla="*/ 386 w 1403"/>
              <a:gd name="T39" fmla="*/ 404 h 1437"/>
              <a:gd name="T40" fmla="*/ 228 w 1403"/>
              <a:gd name="T41" fmla="*/ 329 h 1437"/>
              <a:gd name="T42" fmla="*/ 160 w 1403"/>
              <a:gd name="T43" fmla="*/ 397 h 1437"/>
              <a:gd name="T44" fmla="*/ 306 w 1403"/>
              <a:gd name="T45" fmla="*/ 485 h 1437"/>
              <a:gd name="T46" fmla="*/ 569 w 1403"/>
              <a:gd name="T47" fmla="*/ 636 h 1437"/>
              <a:gd name="T48" fmla="*/ 148 w 1403"/>
              <a:gd name="T49" fmla="*/ 567 h 1437"/>
              <a:gd name="T50" fmla="*/ 224 w 1403"/>
              <a:gd name="T51" fmla="*/ 674 h 1437"/>
              <a:gd name="T52" fmla="*/ 203 w 1403"/>
              <a:gd name="T53" fmla="*/ 896 h 1437"/>
              <a:gd name="T54" fmla="*/ 112 w 1403"/>
              <a:gd name="T55" fmla="*/ 1072 h 1437"/>
              <a:gd name="T56" fmla="*/ 577 w 1403"/>
              <a:gd name="T57" fmla="*/ 767 h 1437"/>
              <a:gd name="T58" fmla="*/ 409 w 1403"/>
              <a:gd name="T59" fmla="*/ 989 h 1437"/>
              <a:gd name="T60" fmla="*/ 490 w 1403"/>
              <a:gd name="T61" fmla="*/ 1070 h 1437"/>
              <a:gd name="T62" fmla="*/ 657 w 1403"/>
              <a:gd name="T63" fmla="*/ 823 h 1437"/>
              <a:gd name="T64" fmla="*/ 632 w 1403"/>
              <a:gd name="T65" fmla="*/ 1437 h 1437"/>
              <a:gd name="T66" fmla="*/ 697 w 1403"/>
              <a:gd name="T67" fmla="*/ 827 h 1437"/>
              <a:gd name="T68" fmla="*/ 752 w 1403"/>
              <a:gd name="T69" fmla="*/ 998 h 1437"/>
              <a:gd name="T70" fmla="*/ 895 w 1403"/>
              <a:gd name="T71" fmla="*/ 1175 h 1437"/>
              <a:gd name="T72" fmla="*/ 1022 w 1403"/>
              <a:gd name="T73" fmla="*/ 1233 h 1437"/>
              <a:gd name="T74" fmla="*/ 884 w 1403"/>
              <a:gd name="T75" fmla="*/ 1061 h 1437"/>
              <a:gd name="T76" fmla="*/ 817 w 1403"/>
              <a:gd name="T77" fmla="*/ 919 h 1437"/>
              <a:gd name="T78" fmla="*/ 942 w 1403"/>
              <a:gd name="T79" fmla="*/ 893 h 1437"/>
              <a:gd name="T80" fmla="*/ 1071 w 1403"/>
              <a:gd name="T81" fmla="*/ 982 h 1437"/>
              <a:gd name="T82" fmla="*/ 1238 w 1403"/>
              <a:gd name="T83" fmla="*/ 1185 h 1437"/>
              <a:gd name="T84" fmla="*/ 1159 w 1403"/>
              <a:gd name="T85" fmla="*/ 994 h 1437"/>
              <a:gd name="T86" fmla="*/ 1018 w 1403"/>
              <a:gd name="T87" fmla="*/ 841 h 1437"/>
              <a:gd name="T88" fmla="*/ 818 w 1403"/>
              <a:gd name="T89" fmla="*/ 725 h 1437"/>
              <a:gd name="T90" fmla="*/ 1382 w 1403"/>
              <a:gd name="T91" fmla="*/ 747 h 1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03" h="1437">
                <a:moveTo>
                  <a:pt x="1314" y="679"/>
                </a:moveTo>
                <a:cubicBezTo>
                  <a:pt x="1285" y="679"/>
                  <a:pt x="1261" y="697"/>
                  <a:pt x="1251" y="722"/>
                </a:cubicBezTo>
                <a:cubicBezTo>
                  <a:pt x="821" y="685"/>
                  <a:pt x="821" y="685"/>
                  <a:pt x="821" y="685"/>
                </a:cubicBezTo>
                <a:cubicBezTo>
                  <a:pt x="821" y="675"/>
                  <a:pt x="819" y="666"/>
                  <a:pt x="816" y="657"/>
                </a:cubicBezTo>
                <a:cubicBezTo>
                  <a:pt x="897" y="619"/>
                  <a:pt x="897" y="619"/>
                  <a:pt x="897" y="619"/>
                </a:cubicBezTo>
                <a:cubicBezTo>
                  <a:pt x="910" y="633"/>
                  <a:pt x="928" y="642"/>
                  <a:pt x="948" y="642"/>
                </a:cubicBezTo>
                <a:cubicBezTo>
                  <a:pt x="985" y="642"/>
                  <a:pt x="1016" y="611"/>
                  <a:pt x="1016" y="574"/>
                </a:cubicBezTo>
                <a:cubicBezTo>
                  <a:pt x="1016" y="571"/>
                  <a:pt x="1016" y="568"/>
                  <a:pt x="1015" y="565"/>
                </a:cubicBezTo>
                <a:cubicBezTo>
                  <a:pt x="1200" y="480"/>
                  <a:pt x="1200" y="480"/>
                  <a:pt x="1200" y="480"/>
                </a:cubicBezTo>
                <a:cubicBezTo>
                  <a:pt x="1221" y="508"/>
                  <a:pt x="1254" y="527"/>
                  <a:pt x="1292" y="527"/>
                </a:cubicBezTo>
                <a:cubicBezTo>
                  <a:pt x="1353" y="527"/>
                  <a:pt x="1403" y="477"/>
                  <a:pt x="1403" y="415"/>
                </a:cubicBezTo>
                <a:cubicBezTo>
                  <a:pt x="1403" y="354"/>
                  <a:pt x="1353" y="304"/>
                  <a:pt x="1292" y="304"/>
                </a:cubicBezTo>
                <a:cubicBezTo>
                  <a:pt x="1230" y="304"/>
                  <a:pt x="1180" y="354"/>
                  <a:pt x="1180" y="415"/>
                </a:cubicBezTo>
                <a:cubicBezTo>
                  <a:pt x="1180" y="425"/>
                  <a:pt x="1181" y="435"/>
                  <a:pt x="1184" y="443"/>
                </a:cubicBezTo>
                <a:cubicBezTo>
                  <a:pt x="999" y="529"/>
                  <a:pt x="999" y="529"/>
                  <a:pt x="999" y="529"/>
                </a:cubicBezTo>
                <a:cubicBezTo>
                  <a:pt x="987" y="514"/>
                  <a:pt x="968" y="505"/>
                  <a:pt x="948" y="505"/>
                </a:cubicBezTo>
                <a:cubicBezTo>
                  <a:pt x="910" y="505"/>
                  <a:pt x="880" y="536"/>
                  <a:pt x="880" y="574"/>
                </a:cubicBezTo>
                <a:cubicBezTo>
                  <a:pt x="880" y="577"/>
                  <a:pt x="880" y="580"/>
                  <a:pt x="880" y="584"/>
                </a:cubicBezTo>
                <a:cubicBezTo>
                  <a:pt x="800" y="621"/>
                  <a:pt x="800" y="621"/>
                  <a:pt x="800" y="621"/>
                </a:cubicBezTo>
                <a:cubicBezTo>
                  <a:pt x="795" y="613"/>
                  <a:pt x="789" y="606"/>
                  <a:pt x="783" y="600"/>
                </a:cubicBezTo>
                <a:cubicBezTo>
                  <a:pt x="887" y="459"/>
                  <a:pt x="887" y="459"/>
                  <a:pt x="887" y="459"/>
                </a:cubicBezTo>
                <a:cubicBezTo>
                  <a:pt x="896" y="463"/>
                  <a:pt x="907" y="465"/>
                  <a:pt x="917" y="465"/>
                </a:cubicBezTo>
                <a:cubicBezTo>
                  <a:pt x="962" y="465"/>
                  <a:pt x="998" y="429"/>
                  <a:pt x="998" y="384"/>
                </a:cubicBezTo>
                <a:cubicBezTo>
                  <a:pt x="998" y="365"/>
                  <a:pt x="992" y="347"/>
                  <a:pt x="980" y="334"/>
                </a:cubicBezTo>
                <a:cubicBezTo>
                  <a:pt x="1017" y="284"/>
                  <a:pt x="1017" y="284"/>
                  <a:pt x="1017" y="284"/>
                </a:cubicBezTo>
                <a:cubicBezTo>
                  <a:pt x="1027" y="288"/>
                  <a:pt x="1037" y="290"/>
                  <a:pt x="1048" y="290"/>
                </a:cubicBezTo>
                <a:cubicBezTo>
                  <a:pt x="1093" y="290"/>
                  <a:pt x="1129" y="254"/>
                  <a:pt x="1129" y="209"/>
                </a:cubicBezTo>
                <a:cubicBezTo>
                  <a:pt x="1129" y="164"/>
                  <a:pt x="1093" y="128"/>
                  <a:pt x="1048" y="128"/>
                </a:cubicBezTo>
                <a:cubicBezTo>
                  <a:pt x="1003" y="128"/>
                  <a:pt x="967" y="164"/>
                  <a:pt x="967" y="209"/>
                </a:cubicBezTo>
                <a:cubicBezTo>
                  <a:pt x="967" y="228"/>
                  <a:pt x="974" y="246"/>
                  <a:pt x="985" y="260"/>
                </a:cubicBezTo>
                <a:cubicBezTo>
                  <a:pt x="949" y="310"/>
                  <a:pt x="949" y="310"/>
                  <a:pt x="949" y="310"/>
                </a:cubicBezTo>
                <a:cubicBezTo>
                  <a:pt x="939" y="305"/>
                  <a:pt x="928" y="303"/>
                  <a:pt x="917" y="303"/>
                </a:cubicBezTo>
                <a:cubicBezTo>
                  <a:pt x="873" y="303"/>
                  <a:pt x="836" y="340"/>
                  <a:pt x="836" y="384"/>
                </a:cubicBezTo>
                <a:cubicBezTo>
                  <a:pt x="836" y="404"/>
                  <a:pt x="843" y="422"/>
                  <a:pt x="855" y="436"/>
                </a:cubicBezTo>
                <a:cubicBezTo>
                  <a:pt x="751" y="576"/>
                  <a:pt x="751" y="576"/>
                  <a:pt x="751" y="576"/>
                </a:cubicBezTo>
                <a:cubicBezTo>
                  <a:pt x="741" y="571"/>
                  <a:pt x="731" y="567"/>
                  <a:pt x="720" y="565"/>
                </a:cubicBezTo>
                <a:cubicBezTo>
                  <a:pt x="742" y="317"/>
                  <a:pt x="742" y="317"/>
                  <a:pt x="742" y="317"/>
                </a:cubicBezTo>
                <a:cubicBezTo>
                  <a:pt x="769" y="310"/>
                  <a:pt x="789" y="286"/>
                  <a:pt x="789" y="257"/>
                </a:cubicBezTo>
                <a:cubicBezTo>
                  <a:pt x="789" y="231"/>
                  <a:pt x="774" y="210"/>
                  <a:pt x="752" y="200"/>
                </a:cubicBezTo>
                <a:cubicBezTo>
                  <a:pt x="757" y="152"/>
                  <a:pt x="757" y="152"/>
                  <a:pt x="757" y="152"/>
                </a:cubicBezTo>
                <a:cubicBezTo>
                  <a:pt x="793" y="145"/>
                  <a:pt x="820" y="114"/>
                  <a:pt x="820" y="76"/>
                </a:cubicBezTo>
                <a:cubicBezTo>
                  <a:pt x="820" y="34"/>
                  <a:pt x="786" y="0"/>
                  <a:pt x="744" y="0"/>
                </a:cubicBezTo>
                <a:cubicBezTo>
                  <a:pt x="701" y="0"/>
                  <a:pt x="667" y="34"/>
                  <a:pt x="667" y="76"/>
                </a:cubicBezTo>
                <a:cubicBezTo>
                  <a:pt x="667" y="109"/>
                  <a:pt x="688" y="137"/>
                  <a:pt x="717" y="148"/>
                </a:cubicBezTo>
                <a:cubicBezTo>
                  <a:pt x="713" y="197"/>
                  <a:pt x="713" y="197"/>
                  <a:pt x="713" y="197"/>
                </a:cubicBezTo>
                <a:cubicBezTo>
                  <a:pt x="686" y="203"/>
                  <a:pt x="665" y="228"/>
                  <a:pt x="665" y="257"/>
                </a:cubicBezTo>
                <a:cubicBezTo>
                  <a:pt x="665" y="282"/>
                  <a:pt x="681" y="304"/>
                  <a:pt x="702" y="313"/>
                </a:cubicBezTo>
                <a:cubicBezTo>
                  <a:pt x="680" y="561"/>
                  <a:pt x="680" y="561"/>
                  <a:pt x="680" y="561"/>
                </a:cubicBezTo>
                <a:cubicBezTo>
                  <a:pt x="670" y="562"/>
                  <a:pt x="660" y="564"/>
                  <a:pt x="650" y="566"/>
                </a:cubicBezTo>
                <a:cubicBezTo>
                  <a:pt x="481" y="210"/>
                  <a:pt x="481" y="210"/>
                  <a:pt x="481" y="210"/>
                </a:cubicBezTo>
                <a:cubicBezTo>
                  <a:pt x="509" y="190"/>
                  <a:pt x="528" y="157"/>
                  <a:pt x="528" y="120"/>
                </a:cubicBezTo>
                <a:cubicBezTo>
                  <a:pt x="528" y="58"/>
                  <a:pt x="478" y="8"/>
                  <a:pt x="416" y="8"/>
                </a:cubicBezTo>
                <a:cubicBezTo>
                  <a:pt x="355" y="8"/>
                  <a:pt x="305" y="58"/>
                  <a:pt x="305" y="120"/>
                </a:cubicBezTo>
                <a:cubicBezTo>
                  <a:pt x="305" y="181"/>
                  <a:pt x="355" y="231"/>
                  <a:pt x="416" y="231"/>
                </a:cubicBezTo>
                <a:cubicBezTo>
                  <a:pt x="426" y="231"/>
                  <a:pt x="436" y="230"/>
                  <a:pt x="445" y="227"/>
                </a:cubicBezTo>
                <a:cubicBezTo>
                  <a:pt x="614" y="583"/>
                  <a:pt x="614" y="583"/>
                  <a:pt x="614" y="583"/>
                </a:cubicBezTo>
                <a:cubicBezTo>
                  <a:pt x="606" y="589"/>
                  <a:pt x="598" y="596"/>
                  <a:pt x="591" y="603"/>
                </a:cubicBezTo>
                <a:cubicBezTo>
                  <a:pt x="462" y="514"/>
                  <a:pt x="462" y="514"/>
                  <a:pt x="462" y="514"/>
                </a:cubicBezTo>
                <a:cubicBezTo>
                  <a:pt x="466" y="505"/>
                  <a:pt x="467" y="495"/>
                  <a:pt x="467" y="485"/>
                </a:cubicBezTo>
                <a:cubicBezTo>
                  <a:pt x="467" y="441"/>
                  <a:pt x="431" y="404"/>
                  <a:pt x="386" y="404"/>
                </a:cubicBezTo>
                <a:cubicBezTo>
                  <a:pt x="366" y="404"/>
                  <a:pt x="347" y="412"/>
                  <a:pt x="333" y="425"/>
                </a:cubicBezTo>
                <a:cubicBezTo>
                  <a:pt x="225" y="350"/>
                  <a:pt x="225" y="350"/>
                  <a:pt x="225" y="350"/>
                </a:cubicBezTo>
                <a:cubicBezTo>
                  <a:pt x="227" y="343"/>
                  <a:pt x="228" y="336"/>
                  <a:pt x="228" y="329"/>
                </a:cubicBezTo>
                <a:cubicBezTo>
                  <a:pt x="228" y="291"/>
                  <a:pt x="197" y="261"/>
                  <a:pt x="160" y="261"/>
                </a:cubicBezTo>
                <a:cubicBezTo>
                  <a:pt x="122" y="261"/>
                  <a:pt x="91" y="291"/>
                  <a:pt x="91" y="329"/>
                </a:cubicBezTo>
                <a:cubicBezTo>
                  <a:pt x="91" y="366"/>
                  <a:pt x="122" y="397"/>
                  <a:pt x="160" y="397"/>
                </a:cubicBezTo>
                <a:cubicBezTo>
                  <a:pt x="176" y="397"/>
                  <a:pt x="190" y="391"/>
                  <a:pt x="202" y="382"/>
                </a:cubicBezTo>
                <a:cubicBezTo>
                  <a:pt x="311" y="457"/>
                  <a:pt x="311" y="457"/>
                  <a:pt x="311" y="457"/>
                </a:cubicBezTo>
                <a:cubicBezTo>
                  <a:pt x="307" y="466"/>
                  <a:pt x="306" y="475"/>
                  <a:pt x="306" y="485"/>
                </a:cubicBezTo>
                <a:cubicBezTo>
                  <a:pt x="306" y="530"/>
                  <a:pt x="342" y="566"/>
                  <a:pt x="386" y="566"/>
                </a:cubicBezTo>
                <a:cubicBezTo>
                  <a:pt x="407" y="566"/>
                  <a:pt x="425" y="559"/>
                  <a:pt x="440" y="546"/>
                </a:cubicBezTo>
                <a:cubicBezTo>
                  <a:pt x="569" y="636"/>
                  <a:pt x="569" y="636"/>
                  <a:pt x="569" y="636"/>
                </a:cubicBezTo>
                <a:cubicBezTo>
                  <a:pt x="565" y="644"/>
                  <a:pt x="561" y="653"/>
                  <a:pt x="559" y="663"/>
                </a:cubicBezTo>
                <a:cubicBezTo>
                  <a:pt x="228" y="635"/>
                  <a:pt x="228" y="635"/>
                  <a:pt x="228" y="635"/>
                </a:cubicBezTo>
                <a:cubicBezTo>
                  <a:pt x="221" y="596"/>
                  <a:pt x="188" y="567"/>
                  <a:pt x="148" y="567"/>
                </a:cubicBezTo>
                <a:cubicBezTo>
                  <a:pt x="103" y="567"/>
                  <a:pt x="67" y="603"/>
                  <a:pt x="67" y="648"/>
                </a:cubicBezTo>
                <a:cubicBezTo>
                  <a:pt x="67" y="693"/>
                  <a:pt x="103" y="729"/>
                  <a:pt x="148" y="729"/>
                </a:cubicBezTo>
                <a:cubicBezTo>
                  <a:pt x="183" y="729"/>
                  <a:pt x="213" y="706"/>
                  <a:pt x="224" y="674"/>
                </a:cubicBezTo>
                <a:cubicBezTo>
                  <a:pt x="556" y="703"/>
                  <a:pt x="556" y="703"/>
                  <a:pt x="556" y="703"/>
                </a:cubicBezTo>
                <a:cubicBezTo>
                  <a:pt x="556" y="712"/>
                  <a:pt x="558" y="722"/>
                  <a:pt x="561" y="731"/>
                </a:cubicBezTo>
                <a:cubicBezTo>
                  <a:pt x="203" y="896"/>
                  <a:pt x="203" y="896"/>
                  <a:pt x="203" y="896"/>
                </a:cubicBezTo>
                <a:cubicBezTo>
                  <a:pt x="183" y="868"/>
                  <a:pt x="149" y="849"/>
                  <a:pt x="112" y="849"/>
                </a:cubicBezTo>
                <a:cubicBezTo>
                  <a:pt x="50" y="849"/>
                  <a:pt x="0" y="899"/>
                  <a:pt x="0" y="961"/>
                </a:cubicBezTo>
                <a:cubicBezTo>
                  <a:pt x="0" y="1022"/>
                  <a:pt x="50" y="1072"/>
                  <a:pt x="112" y="1072"/>
                </a:cubicBezTo>
                <a:cubicBezTo>
                  <a:pt x="173" y="1072"/>
                  <a:pt x="223" y="1022"/>
                  <a:pt x="223" y="961"/>
                </a:cubicBezTo>
                <a:cubicBezTo>
                  <a:pt x="223" y="951"/>
                  <a:pt x="222" y="942"/>
                  <a:pt x="219" y="933"/>
                </a:cubicBezTo>
                <a:cubicBezTo>
                  <a:pt x="577" y="767"/>
                  <a:pt x="577" y="767"/>
                  <a:pt x="577" y="767"/>
                </a:cubicBezTo>
                <a:cubicBezTo>
                  <a:pt x="582" y="775"/>
                  <a:pt x="588" y="782"/>
                  <a:pt x="594" y="788"/>
                </a:cubicBezTo>
                <a:cubicBezTo>
                  <a:pt x="440" y="995"/>
                  <a:pt x="440" y="995"/>
                  <a:pt x="440" y="995"/>
                </a:cubicBezTo>
                <a:cubicBezTo>
                  <a:pt x="431" y="991"/>
                  <a:pt x="420" y="989"/>
                  <a:pt x="409" y="989"/>
                </a:cubicBezTo>
                <a:cubicBezTo>
                  <a:pt x="365" y="989"/>
                  <a:pt x="328" y="1025"/>
                  <a:pt x="328" y="1070"/>
                </a:cubicBezTo>
                <a:cubicBezTo>
                  <a:pt x="328" y="1115"/>
                  <a:pt x="365" y="1151"/>
                  <a:pt x="409" y="1151"/>
                </a:cubicBezTo>
                <a:cubicBezTo>
                  <a:pt x="454" y="1151"/>
                  <a:pt x="490" y="1115"/>
                  <a:pt x="490" y="1070"/>
                </a:cubicBezTo>
                <a:cubicBezTo>
                  <a:pt x="490" y="1051"/>
                  <a:pt x="484" y="1033"/>
                  <a:pt x="472" y="1019"/>
                </a:cubicBezTo>
                <a:cubicBezTo>
                  <a:pt x="626" y="812"/>
                  <a:pt x="626" y="812"/>
                  <a:pt x="626" y="812"/>
                </a:cubicBezTo>
                <a:cubicBezTo>
                  <a:pt x="636" y="817"/>
                  <a:pt x="646" y="821"/>
                  <a:pt x="657" y="823"/>
                </a:cubicBezTo>
                <a:cubicBezTo>
                  <a:pt x="622" y="1214"/>
                  <a:pt x="622" y="1214"/>
                  <a:pt x="622" y="1214"/>
                </a:cubicBezTo>
                <a:cubicBezTo>
                  <a:pt x="565" y="1219"/>
                  <a:pt x="520" y="1267"/>
                  <a:pt x="520" y="1325"/>
                </a:cubicBezTo>
                <a:cubicBezTo>
                  <a:pt x="520" y="1387"/>
                  <a:pt x="570" y="1437"/>
                  <a:pt x="632" y="1437"/>
                </a:cubicBezTo>
                <a:cubicBezTo>
                  <a:pt x="694" y="1437"/>
                  <a:pt x="744" y="1387"/>
                  <a:pt x="744" y="1325"/>
                </a:cubicBezTo>
                <a:cubicBezTo>
                  <a:pt x="744" y="1274"/>
                  <a:pt x="709" y="1231"/>
                  <a:pt x="662" y="1218"/>
                </a:cubicBezTo>
                <a:cubicBezTo>
                  <a:pt x="697" y="827"/>
                  <a:pt x="697" y="827"/>
                  <a:pt x="697" y="827"/>
                </a:cubicBezTo>
                <a:cubicBezTo>
                  <a:pt x="707" y="826"/>
                  <a:pt x="717" y="824"/>
                  <a:pt x="727" y="821"/>
                </a:cubicBezTo>
                <a:cubicBezTo>
                  <a:pt x="781" y="936"/>
                  <a:pt x="781" y="936"/>
                  <a:pt x="781" y="936"/>
                </a:cubicBezTo>
                <a:cubicBezTo>
                  <a:pt x="763" y="951"/>
                  <a:pt x="752" y="973"/>
                  <a:pt x="752" y="998"/>
                </a:cubicBezTo>
                <a:cubicBezTo>
                  <a:pt x="752" y="1043"/>
                  <a:pt x="788" y="1079"/>
                  <a:pt x="833" y="1079"/>
                </a:cubicBezTo>
                <a:cubicBezTo>
                  <a:pt x="838" y="1079"/>
                  <a:pt x="843" y="1079"/>
                  <a:pt x="848" y="1078"/>
                </a:cubicBezTo>
                <a:cubicBezTo>
                  <a:pt x="895" y="1175"/>
                  <a:pt x="895" y="1175"/>
                  <a:pt x="895" y="1175"/>
                </a:cubicBezTo>
                <a:cubicBezTo>
                  <a:pt x="878" y="1189"/>
                  <a:pt x="868" y="1210"/>
                  <a:pt x="868" y="1233"/>
                </a:cubicBezTo>
                <a:cubicBezTo>
                  <a:pt x="868" y="1276"/>
                  <a:pt x="902" y="1310"/>
                  <a:pt x="945" y="1310"/>
                </a:cubicBezTo>
                <a:cubicBezTo>
                  <a:pt x="988" y="1310"/>
                  <a:pt x="1022" y="1276"/>
                  <a:pt x="1022" y="1233"/>
                </a:cubicBezTo>
                <a:cubicBezTo>
                  <a:pt x="1022" y="1191"/>
                  <a:pt x="988" y="1156"/>
                  <a:pt x="945" y="1156"/>
                </a:cubicBezTo>
                <a:cubicBezTo>
                  <a:pt x="940" y="1156"/>
                  <a:pt x="935" y="1157"/>
                  <a:pt x="930" y="1158"/>
                </a:cubicBezTo>
                <a:cubicBezTo>
                  <a:pt x="884" y="1061"/>
                  <a:pt x="884" y="1061"/>
                  <a:pt x="884" y="1061"/>
                </a:cubicBezTo>
                <a:cubicBezTo>
                  <a:pt x="902" y="1046"/>
                  <a:pt x="914" y="1024"/>
                  <a:pt x="914" y="998"/>
                </a:cubicBezTo>
                <a:cubicBezTo>
                  <a:pt x="914" y="954"/>
                  <a:pt x="878" y="917"/>
                  <a:pt x="833" y="917"/>
                </a:cubicBezTo>
                <a:cubicBezTo>
                  <a:pt x="828" y="917"/>
                  <a:pt x="822" y="918"/>
                  <a:pt x="817" y="919"/>
                </a:cubicBezTo>
                <a:cubicBezTo>
                  <a:pt x="763" y="804"/>
                  <a:pt x="763" y="804"/>
                  <a:pt x="763" y="804"/>
                </a:cubicBezTo>
                <a:cubicBezTo>
                  <a:pt x="771" y="799"/>
                  <a:pt x="779" y="792"/>
                  <a:pt x="785" y="785"/>
                </a:cubicBezTo>
                <a:cubicBezTo>
                  <a:pt x="942" y="893"/>
                  <a:pt x="942" y="893"/>
                  <a:pt x="942" y="893"/>
                </a:cubicBezTo>
                <a:cubicBezTo>
                  <a:pt x="939" y="902"/>
                  <a:pt x="937" y="912"/>
                  <a:pt x="937" y="922"/>
                </a:cubicBezTo>
                <a:cubicBezTo>
                  <a:pt x="937" y="966"/>
                  <a:pt x="973" y="1002"/>
                  <a:pt x="1018" y="1002"/>
                </a:cubicBezTo>
                <a:cubicBezTo>
                  <a:pt x="1038" y="1002"/>
                  <a:pt x="1057" y="995"/>
                  <a:pt x="1071" y="982"/>
                </a:cubicBezTo>
                <a:cubicBezTo>
                  <a:pt x="1136" y="1027"/>
                  <a:pt x="1136" y="1027"/>
                  <a:pt x="1136" y="1027"/>
                </a:cubicBezTo>
                <a:cubicBezTo>
                  <a:pt x="1130" y="1041"/>
                  <a:pt x="1126" y="1057"/>
                  <a:pt x="1126" y="1073"/>
                </a:cubicBezTo>
                <a:cubicBezTo>
                  <a:pt x="1126" y="1135"/>
                  <a:pt x="1176" y="1185"/>
                  <a:pt x="1238" y="1185"/>
                </a:cubicBezTo>
                <a:cubicBezTo>
                  <a:pt x="1299" y="1185"/>
                  <a:pt x="1349" y="1135"/>
                  <a:pt x="1349" y="1073"/>
                </a:cubicBezTo>
                <a:cubicBezTo>
                  <a:pt x="1349" y="1011"/>
                  <a:pt x="1299" y="961"/>
                  <a:pt x="1238" y="961"/>
                </a:cubicBezTo>
                <a:cubicBezTo>
                  <a:pt x="1207" y="961"/>
                  <a:pt x="1179" y="974"/>
                  <a:pt x="1159" y="994"/>
                </a:cubicBezTo>
                <a:cubicBezTo>
                  <a:pt x="1094" y="950"/>
                  <a:pt x="1094" y="950"/>
                  <a:pt x="1094" y="950"/>
                </a:cubicBezTo>
                <a:cubicBezTo>
                  <a:pt x="1097" y="941"/>
                  <a:pt x="1099" y="931"/>
                  <a:pt x="1099" y="922"/>
                </a:cubicBezTo>
                <a:cubicBezTo>
                  <a:pt x="1099" y="877"/>
                  <a:pt x="1063" y="841"/>
                  <a:pt x="1018" y="841"/>
                </a:cubicBezTo>
                <a:cubicBezTo>
                  <a:pt x="997" y="841"/>
                  <a:pt x="979" y="848"/>
                  <a:pt x="965" y="861"/>
                </a:cubicBezTo>
                <a:cubicBezTo>
                  <a:pt x="808" y="752"/>
                  <a:pt x="808" y="752"/>
                  <a:pt x="808" y="752"/>
                </a:cubicBezTo>
                <a:cubicBezTo>
                  <a:pt x="812" y="744"/>
                  <a:pt x="816" y="734"/>
                  <a:pt x="818" y="725"/>
                </a:cubicBezTo>
                <a:cubicBezTo>
                  <a:pt x="1247" y="761"/>
                  <a:pt x="1247" y="761"/>
                  <a:pt x="1247" y="761"/>
                </a:cubicBezTo>
                <a:cubicBezTo>
                  <a:pt x="1254" y="792"/>
                  <a:pt x="1281" y="815"/>
                  <a:pt x="1314" y="815"/>
                </a:cubicBezTo>
                <a:cubicBezTo>
                  <a:pt x="1352" y="815"/>
                  <a:pt x="1382" y="785"/>
                  <a:pt x="1382" y="747"/>
                </a:cubicBezTo>
                <a:cubicBezTo>
                  <a:pt x="1382" y="709"/>
                  <a:pt x="1352" y="679"/>
                  <a:pt x="1314" y="679"/>
                </a:cubicBezTo>
              </a:path>
            </a:pathLst>
          </a:custGeom>
          <a:solidFill>
            <a:srgbClr val="FFFFFF">
              <a:alpha val="46000"/>
            </a:srgbClr>
          </a:solidFill>
          <a:ln>
            <a:noFill/>
          </a:ln>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pic>
        <p:nvPicPr>
          <p:cNvPr id="12" name="Picture 2" descr="C:\Users\Hiram.DUARTE\Desktop\QC_Wireless_Reach_logo_reversed.emf"/>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91276" y="3982019"/>
            <a:ext cx="3113620" cy="687942"/>
          </a:xfrm>
          <a:prstGeom prst="rect">
            <a:avLst/>
          </a:prstGeom>
          <a:noFill/>
          <a:extLst>
            <a:ext uri="{909E8E84-426E-40dd-AFC4-6F175D3DCCD1}">
              <a14:hiddenFill xmlns:a14="http://schemas.microsoft.com/office/drawing/2010/main" xmlns="">
                <a:solidFill>
                  <a:srgbClr val="FFFFFF"/>
                </a:solidFill>
              </a14:hiddenFill>
            </a:ext>
          </a:extLst>
        </p:spPr>
      </p:pic>
      <p:sp>
        <p:nvSpPr>
          <p:cNvPr id="13" name="Freeform 35"/>
          <p:cNvSpPr>
            <a:spLocks/>
          </p:cNvSpPr>
          <p:nvPr userDrawn="1"/>
        </p:nvSpPr>
        <p:spPr bwMode="auto">
          <a:xfrm>
            <a:off x="3792738" y="5160401"/>
            <a:ext cx="1650848" cy="1696704"/>
          </a:xfrm>
          <a:custGeom>
            <a:avLst/>
            <a:gdLst>
              <a:gd name="T0" fmla="*/ 821 w 1403"/>
              <a:gd name="T1" fmla="*/ 685 h 1437"/>
              <a:gd name="T2" fmla="*/ 948 w 1403"/>
              <a:gd name="T3" fmla="*/ 642 h 1437"/>
              <a:gd name="T4" fmla="*/ 1200 w 1403"/>
              <a:gd name="T5" fmla="*/ 480 h 1437"/>
              <a:gd name="T6" fmla="*/ 1292 w 1403"/>
              <a:gd name="T7" fmla="*/ 304 h 1437"/>
              <a:gd name="T8" fmla="*/ 999 w 1403"/>
              <a:gd name="T9" fmla="*/ 529 h 1437"/>
              <a:gd name="T10" fmla="*/ 880 w 1403"/>
              <a:gd name="T11" fmla="*/ 584 h 1437"/>
              <a:gd name="T12" fmla="*/ 887 w 1403"/>
              <a:gd name="T13" fmla="*/ 459 h 1437"/>
              <a:gd name="T14" fmla="*/ 980 w 1403"/>
              <a:gd name="T15" fmla="*/ 334 h 1437"/>
              <a:gd name="T16" fmla="*/ 1129 w 1403"/>
              <a:gd name="T17" fmla="*/ 209 h 1437"/>
              <a:gd name="T18" fmla="*/ 985 w 1403"/>
              <a:gd name="T19" fmla="*/ 260 h 1437"/>
              <a:gd name="T20" fmla="*/ 836 w 1403"/>
              <a:gd name="T21" fmla="*/ 384 h 1437"/>
              <a:gd name="T22" fmla="*/ 720 w 1403"/>
              <a:gd name="T23" fmla="*/ 565 h 1437"/>
              <a:gd name="T24" fmla="*/ 752 w 1403"/>
              <a:gd name="T25" fmla="*/ 200 h 1437"/>
              <a:gd name="T26" fmla="*/ 744 w 1403"/>
              <a:gd name="T27" fmla="*/ 0 h 1437"/>
              <a:gd name="T28" fmla="*/ 713 w 1403"/>
              <a:gd name="T29" fmla="*/ 197 h 1437"/>
              <a:gd name="T30" fmla="*/ 680 w 1403"/>
              <a:gd name="T31" fmla="*/ 561 h 1437"/>
              <a:gd name="T32" fmla="*/ 528 w 1403"/>
              <a:gd name="T33" fmla="*/ 120 h 1437"/>
              <a:gd name="T34" fmla="*/ 416 w 1403"/>
              <a:gd name="T35" fmla="*/ 231 h 1437"/>
              <a:gd name="T36" fmla="*/ 591 w 1403"/>
              <a:gd name="T37" fmla="*/ 603 h 1437"/>
              <a:gd name="T38" fmla="*/ 386 w 1403"/>
              <a:gd name="T39" fmla="*/ 404 h 1437"/>
              <a:gd name="T40" fmla="*/ 228 w 1403"/>
              <a:gd name="T41" fmla="*/ 329 h 1437"/>
              <a:gd name="T42" fmla="*/ 160 w 1403"/>
              <a:gd name="T43" fmla="*/ 397 h 1437"/>
              <a:gd name="T44" fmla="*/ 306 w 1403"/>
              <a:gd name="T45" fmla="*/ 485 h 1437"/>
              <a:gd name="T46" fmla="*/ 569 w 1403"/>
              <a:gd name="T47" fmla="*/ 636 h 1437"/>
              <a:gd name="T48" fmla="*/ 148 w 1403"/>
              <a:gd name="T49" fmla="*/ 567 h 1437"/>
              <a:gd name="T50" fmla="*/ 224 w 1403"/>
              <a:gd name="T51" fmla="*/ 674 h 1437"/>
              <a:gd name="T52" fmla="*/ 203 w 1403"/>
              <a:gd name="T53" fmla="*/ 896 h 1437"/>
              <a:gd name="T54" fmla="*/ 112 w 1403"/>
              <a:gd name="T55" fmla="*/ 1072 h 1437"/>
              <a:gd name="T56" fmla="*/ 577 w 1403"/>
              <a:gd name="T57" fmla="*/ 767 h 1437"/>
              <a:gd name="T58" fmla="*/ 409 w 1403"/>
              <a:gd name="T59" fmla="*/ 989 h 1437"/>
              <a:gd name="T60" fmla="*/ 490 w 1403"/>
              <a:gd name="T61" fmla="*/ 1070 h 1437"/>
              <a:gd name="T62" fmla="*/ 657 w 1403"/>
              <a:gd name="T63" fmla="*/ 823 h 1437"/>
              <a:gd name="T64" fmla="*/ 632 w 1403"/>
              <a:gd name="T65" fmla="*/ 1437 h 1437"/>
              <a:gd name="T66" fmla="*/ 697 w 1403"/>
              <a:gd name="T67" fmla="*/ 827 h 1437"/>
              <a:gd name="T68" fmla="*/ 752 w 1403"/>
              <a:gd name="T69" fmla="*/ 998 h 1437"/>
              <a:gd name="T70" fmla="*/ 895 w 1403"/>
              <a:gd name="T71" fmla="*/ 1175 h 1437"/>
              <a:gd name="T72" fmla="*/ 1022 w 1403"/>
              <a:gd name="T73" fmla="*/ 1233 h 1437"/>
              <a:gd name="T74" fmla="*/ 884 w 1403"/>
              <a:gd name="T75" fmla="*/ 1061 h 1437"/>
              <a:gd name="T76" fmla="*/ 817 w 1403"/>
              <a:gd name="T77" fmla="*/ 919 h 1437"/>
              <a:gd name="T78" fmla="*/ 942 w 1403"/>
              <a:gd name="T79" fmla="*/ 893 h 1437"/>
              <a:gd name="T80" fmla="*/ 1071 w 1403"/>
              <a:gd name="T81" fmla="*/ 982 h 1437"/>
              <a:gd name="T82" fmla="*/ 1238 w 1403"/>
              <a:gd name="T83" fmla="*/ 1185 h 1437"/>
              <a:gd name="T84" fmla="*/ 1159 w 1403"/>
              <a:gd name="T85" fmla="*/ 994 h 1437"/>
              <a:gd name="T86" fmla="*/ 1018 w 1403"/>
              <a:gd name="T87" fmla="*/ 841 h 1437"/>
              <a:gd name="T88" fmla="*/ 818 w 1403"/>
              <a:gd name="T89" fmla="*/ 725 h 1437"/>
              <a:gd name="T90" fmla="*/ 1382 w 1403"/>
              <a:gd name="T91" fmla="*/ 747 h 1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03" h="1437">
                <a:moveTo>
                  <a:pt x="1314" y="679"/>
                </a:moveTo>
                <a:cubicBezTo>
                  <a:pt x="1285" y="679"/>
                  <a:pt x="1261" y="697"/>
                  <a:pt x="1251" y="722"/>
                </a:cubicBezTo>
                <a:cubicBezTo>
                  <a:pt x="821" y="685"/>
                  <a:pt x="821" y="685"/>
                  <a:pt x="821" y="685"/>
                </a:cubicBezTo>
                <a:cubicBezTo>
                  <a:pt x="821" y="675"/>
                  <a:pt x="819" y="666"/>
                  <a:pt x="816" y="657"/>
                </a:cubicBezTo>
                <a:cubicBezTo>
                  <a:pt x="897" y="619"/>
                  <a:pt x="897" y="619"/>
                  <a:pt x="897" y="619"/>
                </a:cubicBezTo>
                <a:cubicBezTo>
                  <a:pt x="910" y="633"/>
                  <a:pt x="928" y="642"/>
                  <a:pt x="948" y="642"/>
                </a:cubicBezTo>
                <a:cubicBezTo>
                  <a:pt x="985" y="642"/>
                  <a:pt x="1016" y="611"/>
                  <a:pt x="1016" y="574"/>
                </a:cubicBezTo>
                <a:cubicBezTo>
                  <a:pt x="1016" y="571"/>
                  <a:pt x="1016" y="568"/>
                  <a:pt x="1015" y="565"/>
                </a:cubicBezTo>
                <a:cubicBezTo>
                  <a:pt x="1200" y="480"/>
                  <a:pt x="1200" y="480"/>
                  <a:pt x="1200" y="480"/>
                </a:cubicBezTo>
                <a:cubicBezTo>
                  <a:pt x="1221" y="508"/>
                  <a:pt x="1254" y="527"/>
                  <a:pt x="1292" y="527"/>
                </a:cubicBezTo>
                <a:cubicBezTo>
                  <a:pt x="1353" y="527"/>
                  <a:pt x="1403" y="477"/>
                  <a:pt x="1403" y="415"/>
                </a:cubicBezTo>
                <a:cubicBezTo>
                  <a:pt x="1403" y="354"/>
                  <a:pt x="1353" y="304"/>
                  <a:pt x="1292" y="304"/>
                </a:cubicBezTo>
                <a:cubicBezTo>
                  <a:pt x="1230" y="304"/>
                  <a:pt x="1180" y="354"/>
                  <a:pt x="1180" y="415"/>
                </a:cubicBezTo>
                <a:cubicBezTo>
                  <a:pt x="1180" y="425"/>
                  <a:pt x="1181" y="435"/>
                  <a:pt x="1184" y="443"/>
                </a:cubicBezTo>
                <a:cubicBezTo>
                  <a:pt x="999" y="529"/>
                  <a:pt x="999" y="529"/>
                  <a:pt x="999" y="529"/>
                </a:cubicBezTo>
                <a:cubicBezTo>
                  <a:pt x="987" y="514"/>
                  <a:pt x="968" y="505"/>
                  <a:pt x="948" y="505"/>
                </a:cubicBezTo>
                <a:cubicBezTo>
                  <a:pt x="910" y="505"/>
                  <a:pt x="880" y="536"/>
                  <a:pt x="880" y="574"/>
                </a:cubicBezTo>
                <a:cubicBezTo>
                  <a:pt x="880" y="577"/>
                  <a:pt x="880" y="580"/>
                  <a:pt x="880" y="584"/>
                </a:cubicBezTo>
                <a:cubicBezTo>
                  <a:pt x="800" y="621"/>
                  <a:pt x="800" y="621"/>
                  <a:pt x="800" y="621"/>
                </a:cubicBezTo>
                <a:cubicBezTo>
                  <a:pt x="795" y="613"/>
                  <a:pt x="789" y="606"/>
                  <a:pt x="783" y="600"/>
                </a:cubicBezTo>
                <a:cubicBezTo>
                  <a:pt x="887" y="459"/>
                  <a:pt x="887" y="459"/>
                  <a:pt x="887" y="459"/>
                </a:cubicBezTo>
                <a:cubicBezTo>
                  <a:pt x="896" y="463"/>
                  <a:pt x="907" y="465"/>
                  <a:pt x="917" y="465"/>
                </a:cubicBezTo>
                <a:cubicBezTo>
                  <a:pt x="962" y="465"/>
                  <a:pt x="998" y="429"/>
                  <a:pt x="998" y="384"/>
                </a:cubicBezTo>
                <a:cubicBezTo>
                  <a:pt x="998" y="365"/>
                  <a:pt x="992" y="347"/>
                  <a:pt x="980" y="334"/>
                </a:cubicBezTo>
                <a:cubicBezTo>
                  <a:pt x="1017" y="284"/>
                  <a:pt x="1017" y="284"/>
                  <a:pt x="1017" y="284"/>
                </a:cubicBezTo>
                <a:cubicBezTo>
                  <a:pt x="1027" y="288"/>
                  <a:pt x="1037" y="290"/>
                  <a:pt x="1048" y="290"/>
                </a:cubicBezTo>
                <a:cubicBezTo>
                  <a:pt x="1093" y="290"/>
                  <a:pt x="1129" y="254"/>
                  <a:pt x="1129" y="209"/>
                </a:cubicBezTo>
                <a:cubicBezTo>
                  <a:pt x="1129" y="164"/>
                  <a:pt x="1093" y="128"/>
                  <a:pt x="1048" y="128"/>
                </a:cubicBezTo>
                <a:cubicBezTo>
                  <a:pt x="1003" y="128"/>
                  <a:pt x="967" y="164"/>
                  <a:pt x="967" y="209"/>
                </a:cubicBezTo>
                <a:cubicBezTo>
                  <a:pt x="967" y="228"/>
                  <a:pt x="974" y="246"/>
                  <a:pt x="985" y="260"/>
                </a:cubicBezTo>
                <a:cubicBezTo>
                  <a:pt x="949" y="310"/>
                  <a:pt x="949" y="310"/>
                  <a:pt x="949" y="310"/>
                </a:cubicBezTo>
                <a:cubicBezTo>
                  <a:pt x="939" y="305"/>
                  <a:pt x="928" y="303"/>
                  <a:pt x="917" y="303"/>
                </a:cubicBezTo>
                <a:cubicBezTo>
                  <a:pt x="873" y="303"/>
                  <a:pt x="836" y="340"/>
                  <a:pt x="836" y="384"/>
                </a:cubicBezTo>
                <a:cubicBezTo>
                  <a:pt x="836" y="404"/>
                  <a:pt x="843" y="422"/>
                  <a:pt x="855" y="436"/>
                </a:cubicBezTo>
                <a:cubicBezTo>
                  <a:pt x="751" y="576"/>
                  <a:pt x="751" y="576"/>
                  <a:pt x="751" y="576"/>
                </a:cubicBezTo>
                <a:cubicBezTo>
                  <a:pt x="741" y="571"/>
                  <a:pt x="731" y="567"/>
                  <a:pt x="720" y="565"/>
                </a:cubicBezTo>
                <a:cubicBezTo>
                  <a:pt x="742" y="317"/>
                  <a:pt x="742" y="317"/>
                  <a:pt x="742" y="317"/>
                </a:cubicBezTo>
                <a:cubicBezTo>
                  <a:pt x="769" y="310"/>
                  <a:pt x="789" y="286"/>
                  <a:pt x="789" y="257"/>
                </a:cubicBezTo>
                <a:cubicBezTo>
                  <a:pt x="789" y="231"/>
                  <a:pt x="774" y="210"/>
                  <a:pt x="752" y="200"/>
                </a:cubicBezTo>
                <a:cubicBezTo>
                  <a:pt x="757" y="152"/>
                  <a:pt x="757" y="152"/>
                  <a:pt x="757" y="152"/>
                </a:cubicBezTo>
                <a:cubicBezTo>
                  <a:pt x="793" y="145"/>
                  <a:pt x="820" y="114"/>
                  <a:pt x="820" y="76"/>
                </a:cubicBezTo>
                <a:cubicBezTo>
                  <a:pt x="820" y="34"/>
                  <a:pt x="786" y="0"/>
                  <a:pt x="744" y="0"/>
                </a:cubicBezTo>
                <a:cubicBezTo>
                  <a:pt x="701" y="0"/>
                  <a:pt x="667" y="34"/>
                  <a:pt x="667" y="76"/>
                </a:cubicBezTo>
                <a:cubicBezTo>
                  <a:pt x="667" y="109"/>
                  <a:pt x="688" y="137"/>
                  <a:pt x="717" y="148"/>
                </a:cubicBezTo>
                <a:cubicBezTo>
                  <a:pt x="713" y="197"/>
                  <a:pt x="713" y="197"/>
                  <a:pt x="713" y="197"/>
                </a:cubicBezTo>
                <a:cubicBezTo>
                  <a:pt x="686" y="203"/>
                  <a:pt x="665" y="228"/>
                  <a:pt x="665" y="257"/>
                </a:cubicBezTo>
                <a:cubicBezTo>
                  <a:pt x="665" y="282"/>
                  <a:pt x="681" y="304"/>
                  <a:pt x="702" y="313"/>
                </a:cubicBezTo>
                <a:cubicBezTo>
                  <a:pt x="680" y="561"/>
                  <a:pt x="680" y="561"/>
                  <a:pt x="680" y="561"/>
                </a:cubicBezTo>
                <a:cubicBezTo>
                  <a:pt x="670" y="562"/>
                  <a:pt x="660" y="564"/>
                  <a:pt x="650" y="566"/>
                </a:cubicBezTo>
                <a:cubicBezTo>
                  <a:pt x="481" y="210"/>
                  <a:pt x="481" y="210"/>
                  <a:pt x="481" y="210"/>
                </a:cubicBezTo>
                <a:cubicBezTo>
                  <a:pt x="509" y="190"/>
                  <a:pt x="528" y="157"/>
                  <a:pt x="528" y="120"/>
                </a:cubicBezTo>
                <a:cubicBezTo>
                  <a:pt x="528" y="58"/>
                  <a:pt x="478" y="8"/>
                  <a:pt x="416" y="8"/>
                </a:cubicBezTo>
                <a:cubicBezTo>
                  <a:pt x="355" y="8"/>
                  <a:pt x="305" y="58"/>
                  <a:pt x="305" y="120"/>
                </a:cubicBezTo>
                <a:cubicBezTo>
                  <a:pt x="305" y="181"/>
                  <a:pt x="355" y="231"/>
                  <a:pt x="416" y="231"/>
                </a:cubicBezTo>
                <a:cubicBezTo>
                  <a:pt x="426" y="231"/>
                  <a:pt x="436" y="230"/>
                  <a:pt x="445" y="227"/>
                </a:cubicBezTo>
                <a:cubicBezTo>
                  <a:pt x="614" y="583"/>
                  <a:pt x="614" y="583"/>
                  <a:pt x="614" y="583"/>
                </a:cubicBezTo>
                <a:cubicBezTo>
                  <a:pt x="606" y="589"/>
                  <a:pt x="598" y="596"/>
                  <a:pt x="591" y="603"/>
                </a:cubicBezTo>
                <a:cubicBezTo>
                  <a:pt x="462" y="514"/>
                  <a:pt x="462" y="514"/>
                  <a:pt x="462" y="514"/>
                </a:cubicBezTo>
                <a:cubicBezTo>
                  <a:pt x="466" y="505"/>
                  <a:pt x="467" y="495"/>
                  <a:pt x="467" y="485"/>
                </a:cubicBezTo>
                <a:cubicBezTo>
                  <a:pt x="467" y="441"/>
                  <a:pt x="431" y="404"/>
                  <a:pt x="386" y="404"/>
                </a:cubicBezTo>
                <a:cubicBezTo>
                  <a:pt x="366" y="404"/>
                  <a:pt x="347" y="412"/>
                  <a:pt x="333" y="425"/>
                </a:cubicBezTo>
                <a:cubicBezTo>
                  <a:pt x="225" y="350"/>
                  <a:pt x="225" y="350"/>
                  <a:pt x="225" y="350"/>
                </a:cubicBezTo>
                <a:cubicBezTo>
                  <a:pt x="227" y="343"/>
                  <a:pt x="228" y="336"/>
                  <a:pt x="228" y="329"/>
                </a:cubicBezTo>
                <a:cubicBezTo>
                  <a:pt x="228" y="291"/>
                  <a:pt x="197" y="261"/>
                  <a:pt x="160" y="261"/>
                </a:cubicBezTo>
                <a:cubicBezTo>
                  <a:pt x="122" y="261"/>
                  <a:pt x="91" y="291"/>
                  <a:pt x="91" y="329"/>
                </a:cubicBezTo>
                <a:cubicBezTo>
                  <a:pt x="91" y="366"/>
                  <a:pt x="122" y="397"/>
                  <a:pt x="160" y="397"/>
                </a:cubicBezTo>
                <a:cubicBezTo>
                  <a:pt x="176" y="397"/>
                  <a:pt x="190" y="391"/>
                  <a:pt x="202" y="382"/>
                </a:cubicBezTo>
                <a:cubicBezTo>
                  <a:pt x="311" y="457"/>
                  <a:pt x="311" y="457"/>
                  <a:pt x="311" y="457"/>
                </a:cubicBezTo>
                <a:cubicBezTo>
                  <a:pt x="307" y="466"/>
                  <a:pt x="306" y="475"/>
                  <a:pt x="306" y="485"/>
                </a:cubicBezTo>
                <a:cubicBezTo>
                  <a:pt x="306" y="530"/>
                  <a:pt x="342" y="566"/>
                  <a:pt x="386" y="566"/>
                </a:cubicBezTo>
                <a:cubicBezTo>
                  <a:pt x="407" y="566"/>
                  <a:pt x="425" y="559"/>
                  <a:pt x="440" y="546"/>
                </a:cubicBezTo>
                <a:cubicBezTo>
                  <a:pt x="569" y="636"/>
                  <a:pt x="569" y="636"/>
                  <a:pt x="569" y="636"/>
                </a:cubicBezTo>
                <a:cubicBezTo>
                  <a:pt x="565" y="644"/>
                  <a:pt x="561" y="653"/>
                  <a:pt x="559" y="663"/>
                </a:cubicBezTo>
                <a:cubicBezTo>
                  <a:pt x="228" y="635"/>
                  <a:pt x="228" y="635"/>
                  <a:pt x="228" y="635"/>
                </a:cubicBezTo>
                <a:cubicBezTo>
                  <a:pt x="221" y="596"/>
                  <a:pt x="188" y="567"/>
                  <a:pt x="148" y="567"/>
                </a:cubicBezTo>
                <a:cubicBezTo>
                  <a:pt x="103" y="567"/>
                  <a:pt x="67" y="603"/>
                  <a:pt x="67" y="648"/>
                </a:cubicBezTo>
                <a:cubicBezTo>
                  <a:pt x="67" y="693"/>
                  <a:pt x="103" y="729"/>
                  <a:pt x="148" y="729"/>
                </a:cubicBezTo>
                <a:cubicBezTo>
                  <a:pt x="183" y="729"/>
                  <a:pt x="213" y="706"/>
                  <a:pt x="224" y="674"/>
                </a:cubicBezTo>
                <a:cubicBezTo>
                  <a:pt x="556" y="703"/>
                  <a:pt x="556" y="703"/>
                  <a:pt x="556" y="703"/>
                </a:cubicBezTo>
                <a:cubicBezTo>
                  <a:pt x="556" y="712"/>
                  <a:pt x="558" y="722"/>
                  <a:pt x="561" y="731"/>
                </a:cubicBezTo>
                <a:cubicBezTo>
                  <a:pt x="203" y="896"/>
                  <a:pt x="203" y="896"/>
                  <a:pt x="203" y="896"/>
                </a:cubicBezTo>
                <a:cubicBezTo>
                  <a:pt x="183" y="868"/>
                  <a:pt x="149" y="849"/>
                  <a:pt x="112" y="849"/>
                </a:cubicBezTo>
                <a:cubicBezTo>
                  <a:pt x="50" y="849"/>
                  <a:pt x="0" y="899"/>
                  <a:pt x="0" y="961"/>
                </a:cubicBezTo>
                <a:cubicBezTo>
                  <a:pt x="0" y="1022"/>
                  <a:pt x="50" y="1072"/>
                  <a:pt x="112" y="1072"/>
                </a:cubicBezTo>
                <a:cubicBezTo>
                  <a:pt x="173" y="1072"/>
                  <a:pt x="223" y="1022"/>
                  <a:pt x="223" y="961"/>
                </a:cubicBezTo>
                <a:cubicBezTo>
                  <a:pt x="223" y="951"/>
                  <a:pt x="222" y="942"/>
                  <a:pt x="219" y="933"/>
                </a:cubicBezTo>
                <a:cubicBezTo>
                  <a:pt x="577" y="767"/>
                  <a:pt x="577" y="767"/>
                  <a:pt x="577" y="767"/>
                </a:cubicBezTo>
                <a:cubicBezTo>
                  <a:pt x="582" y="775"/>
                  <a:pt x="588" y="782"/>
                  <a:pt x="594" y="788"/>
                </a:cubicBezTo>
                <a:cubicBezTo>
                  <a:pt x="440" y="995"/>
                  <a:pt x="440" y="995"/>
                  <a:pt x="440" y="995"/>
                </a:cubicBezTo>
                <a:cubicBezTo>
                  <a:pt x="431" y="991"/>
                  <a:pt x="420" y="989"/>
                  <a:pt x="409" y="989"/>
                </a:cubicBezTo>
                <a:cubicBezTo>
                  <a:pt x="365" y="989"/>
                  <a:pt x="328" y="1025"/>
                  <a:pt x="328" y="1070"/>
                </a:cubicBezTo>
                <a:cubicBezTo>
                  <a:pt x="328" y="1115"/>
                  <a:pt x="365" y="1151"/>
                  <a:pt x="409" y="1151"/>
                </a:cubicBezTo>
                <a:cubicBezTo>
                  <a:pt x="454" y="1151"/>
                  <a:pt x="490" y="1115"/>
                  <a:pt x="490" y="1070"/>
                </a:cubicBezTo>
                <a:cubicBezTo>
                  <a:pt x="490" y="1051"/>
                  <a:pt x="484" y="1033"/>
                  <a:pt x="472" y="1019"/>
                </a:cubicBezTo>
                <a:cubicBezTo>
                  <a:pt x="626" y="812"/>
                  <a:pt x="626" y="812"/>
                  <a:pt x="626" y="812"/>
                </a:cubicBezTo>
                <a:cubicBezTo>
                  <a:pt x="636" y="817"/>
                  <a:pt x="646" y="821"/>
                  <a:pt x="657" y="823"/>
                </a:cubicBezTo>
                <a:cubicBezTo>
                  <a:pt x="622" y="1214"/>
                  <a:pt x="622" y="1214"/>
                  <a:pt x="622" y="1214"/>
                </a:cubicBezTo>
                <a:cubicBezTo>
                  <a:pt x="565" y="1219"/>
                  <a:pt x="520" y="1267"/>
                  <a:pt x="520" y="1325"/>
                </a:cubicBezTo>
                <a:cubicBezTo>
                  <a:pt x="520" y="1387"/>
                  <a:pt x="570" y="1437"/>
                  <a:pt x="632" y="1437"/>
                </a:cubicBezTo>
                <a:cubicBezTo>
                  <a:pt x="694" y="1437"/>
                  <a:pt x="744" y="1387"/>
                  <a:pt x="744" y="1325"/>
                </a:cubicBezTo>
                <a:cubicBezTo>
                  <a:pt x="744" y="1274"/>
                  <a:pt x="709" y="1231"/>
                  <a:pt x="662" y="1218"/>
                </a:cubicBezTo>
                <a:cubicBezTo>
                  <a:pt x="697" y="827"/>
                  <a:pt x="697" y="827"/>
                  <a:pt x="697" y="827"/>
                </a:cubicBezTo>
                <a:cubicBezTo>
                  <a:pt x="707" y="826"/>
                  <a:pt x="717" y="824"/>
                  <a:pt x="727" y="821"/>
                </a:cubicBezTo>
                <a:cubicBezTo>
                  <a:pt x="781" y="936"/>
                  <a:pt x="781" y="936"/>
                  <a:pt x="781" y="936"/>
                </a:cubicBezTo>
                <a:cubicBezTo>
                  <a:pt x="763" y="951"/>
                  <a:pt x="752" y="973"/>
                  <a:pt x="752" y="998"/>
                </a:cubicBezTo>
                <a:cubicBezTo>
                  <a:pt x="752" y="1043"/>
                  <a:pt x="788" y="1079"/>
                  <a:pt x="833" y="1079"/>
                </a:cubicBezTo>
                <a:cubicBezTo>
                  <a:pt x="838" y="1079"/>
                  <a:pt x="843" y="1079"/>
                  <a:pt x="848" y="1078"/>
                </a:cubicBezTo>
                <a:cubicBezTo>
                  <a:pt x="895" y="1175"/>
                  <a:pt x="895" y="1175"/>
                  <a:pt x="895" y="1175"/>
                </a:cubicBezTo>
                <a:cubicBezTo>
                  <a:pt x="878" y="1189"/>
                  <a:pt x="868" y="1210"/>
                  <a:pt x="868" y="1233"/>
                </a:cubicBezTo>
                <a:cubicBezTo>
                  <a:pt x="868" y="1276"/>
                  <a:pt x="902" y="1310"/>
                  <a:pt x="945" y="1310"/>
                </a:cubicBezTo>
                <a:cubicBezTo>
                  <a:pt x="988" y="1310"/>
                  <a:pt x="1022" y="1276"/>
                  <a:pt x="1022" y="1233"/>
                </a:cubicBezTo>
                <a:cubicBezTo>
                  <a:pt x="1022" y="1191"/>
                  <a:pt x="988" y="1156"/>
                  <a:pt x="945" y="1156"/>
                </a:cubicBezTo>
                <a:cubicBezTo>
                  <a:pt x="940" y="1156"/>
                  <a:pt x="935" y="1157"/>
                  <a:pt x="930" y="1158"/>
                </a:cubicBezTo>
                <a:cubicBezTo>
                  <a:pt x="884" y="1061"/>
                  <a:pt x="884" y="1061"/>
                  <a:pt x="884" y="1061"/>
                </a:cubicBezTo>
                <a:cubicBezTo>
                  <a:pt x="902" y="1046"/>
                  <a:pt x="914" y="1024"/>
                  <a:pt x="914" y="998"/>
                </a:cubicBezTo>
                <a:cubicBezTo>
                  <a:pt x="914" y="954"/>
                  <a:pt x="878" y="917"/>
                  <a:pt x="833" y="917"/>
                </a:cubicBezTo>
                <a:cubicBezTo>
                  <a:pt x="828" y="917"/>
                  <a:pt x="822" y="918"/>
                  <a:pt x="817" y="919"/>
                </a:cubicBezTo>
                <a:cubicBezTo>
                  <a:pt x="763" y="804"/>
                  <a:pt x="763" y="804"/>
                  <a:pt x="763" y="804"/>
                </a:cubicBezTo>
                <a:cubicBezTo>
                  <a:pt x="771" y="799"/>
                  <a:pt x="779" y="792"/>
                  <a:pt x="785" y="785"/>
                </a:cubicBezTo>
                <a:cubicBezTo>
                  <a:pt x="942" y="893"/>
                  <a:pt x="942" y="893"/>
                  <a:pt x="942" y="893"/>
                </a:cubicBezTo>
                <a:cubicBezTo>
                  <a:pt x="939" y="902"/>
                  <a:pt x="937" y="912"/>
                  <a:pt x="937" y="922"/>
                </a:cubicBezTo>
                <a:cubicBezTo>
                  <a:pt x="937" y="966"/>
                  <a:pt x="973" y="1002"/>
                  <a:pt x="1018" y="1002"/>
                </a:cubicBezTo>
                <a:cubicBezTo>
                  <a:pt x="1038" y="1002"/>
                  <a:pt x="1057" y="995"/>
                  <a:pt x="1071" y="982"/>
                </a:cubicBezTo>
                <a:cubicBezTo>
                  <a:pt x="1136" y="1027"/>
                  <a:pt x="1136" y="1027"/>
                  <a:pt x="1136" y="1027"/>
                </a:cubicBezTo>
                <a:cubicBezTo>
                  <a:pt x="1130" y="1041"/>
                  <a:pt x="1126" y="1057"/>
                  <a:pt x="1126" y="1073"/>
                </a:cubicBezTo>
                <a:cubicBezTo>
                  <a:pt x="1126" y="1135"/>
                  <a:pt x="1176" y="1185"/>
                  <a:pt x="1238" y="1185"/>
                </a:cubicBezTo>
                <a:cubicBezTo>
                  <a:pt x="1299" y="1185"/>
                  <a:pt x="1349" y="1135"/>
                  <a:pt x="1349" y="1073"/>
                </a:cubicBezTo>
                <a:cubicBezTo>
                  <a:pt x="1349" y="1011"/>
                  <a:pt x="1299" y="961"/>
                  <a:pt x="1238" y="961"/>
                </a:cubicBezTo>
                <a:cubicBezTo>
                  <a:pt x="1207" y="961"/>
                  <a:pt x="1179" y="974"/>
                  <a:pt x="1159" y="994"/>
                </a:cubicBezTo>
                <a:cubicBezTo>
                  <a:pt x="1094" y="950"/>
                  <a:pt x="1094" y="950"/>
                  <a:pt x="1094" y="950"/>
                </a:cubicBezTo>
                <a:cubicBezTo>
                  <a:pt x="1097" y="941"/>
                  <a:pt x="1099" y="931"/>
                  <a:pt x="1099" y="922"/>
                </a:cubicBezTo>
                <a:cubicBezTo>
                  <a:pt x="1099" y="877"/>
                  <a:pt x="1063" y="841"/>
                  <a:pt x="1018" y="841"/>
                </a:cubicBezTo>
                <a:cubicBezTo>
                  <a:pt x="997" y="841"/>
                  <a:pt x="979" y="848"/>
                  <a:pt x="965" y="861"/>
                </a:cubicBezTo>
                <a:cubicBezTo>
                  <a:pt x="808" y="752"/>
                  <a:pt x="808" y="752"/>
                  <a:pt x="808" y="752"/>
                </a:cubicBezTo>
                <a:cubicBezTo>
                  <a:pt x="812" y="744"/>
                  <a:pt x="816" y="734"/>
                  <a:pt x="818" y="725"/>
                </a:cubicBezTo>
                <a:cubicBezTo>
                  <a:pt x="1247" y="761"/>
                  <a:pt x="1247" y="761"/>
                  <a:pt x="1247" y="761"/>
                </a:cubicBezTo>
                <a:cubicBezTo>
                  <a:pt x="1254" y="792"/>
                  <a:pt x="1281" y="815"/>
                  <a:pt x="1314" y="815"/>
                </a:cubicBezTo>
                <a:cubicBezTo>
                  <a:pt x="1352" y="815"/>
                  <a:pt x="1382" y="785"/>
                  <a:pt x="1382" y="747"/>
                </a:cubicBezTo>
                <a:cubicBezTo>
                  <a:pt x="1382" y="709"/>
                  <a:pt x="1352" y="679"/>
                  <a:pt x="1314" y="679"/>
                </a:cubicBezTo>
              </a:path>
            </a:pathLst>
          </a:custGeom>
          <a:solidFill>
            <a:srgbClr val="FFFFFF">
              <a:alpha val="46000"/>
            </a:srgbClr>
          </a:solidFill>
          <a:ln>
            <a:noFill/>
          </a:ln>
          <a:extLst/>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Tree>
    <p:extLst>
      <p:ext uri="{BB962C8B-B14F-4D97-AF65-F5344CB8AC3E}">
        <p14:creationId xmlns:p14="http://schemas.microsoft.com/office/powerpoint/2010/main" val="2914357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3">
                                            <p:txEl>
                                              <p:pRg st="0" end="0"/>
                                            </p:txEl>
                                          </p:spTgt>
                                        </p:tgtEl>
                                        <p:attrNameLst>
                                          <p:attrName>style.visibility</p:attrName>
                                        </p:attrNameLst>
                                      </p:cBhvr>
                                      <p:to>
                                        <p:strVal val="visible"/>
                                      </p:to>
                                    </p:set>
                                    <p:animEffect transition="in" filter="fade">
                                      <p:cBhvr>
                                        <p:cTn id="10" dur="500"/>
                                        <p:tgtEl>
                                          <p:spTgt spid="6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0"/>
                                        </p:tgtEl>
                                        <p:attrNameLst>
                                          <p:attrName>style.visibility</p:attrName>
                                        </p:attrNameLst>
                                      </p:cBhvr>
                                      <p:to>
                                        <p:strVal val="visible"/>
                                      </p:to>
                                    </p:set>
                                    <p:animEffect transition="in" filter="fade">
                                      <p:cBhvr>
                                        <p:cTn id="13" dur="500"/>
                                        <p:tgtEl>
                                          <p:spTgt spid="60"/>
                                        </p:tgtEl>
                                      </p:cBhvr>
                                    </p:animEffect>
                                  </p:childTnLst>
                                </p:cTn>
                              </p:par>
                              <p:par>
                                <p:cTn id="14" presetID="31" presetClass="entr" presetSubtype="0" fill="hold" grpId="0" nodeType="withEffect">
                                  <p:stCondLst>
                                    <p:cond delay="300"/>
                                  </p:stCondLst>
                                  <p:childTnLst>
                                    <p:set>
                                      <p:cBhvr>
                                        <p:cTn id="15" dur="1" fill="hold">
                                          <p:stCondLst>
                                            <p:cond delay="0"/>
                                          </p:stCondLst>
                                        </p:cTn>
                                        <p:tgtEl>
                                          <p:spTgt spid="135"/>
                                        </p:tgtEl>
                                        <p:attrNameLst>
                                          <p:attrName>style.visibility</p:attrName>
                                        </p:attrNameLst>
                                      </p:cBhvr>
                                      <p:to>
                                        <p:strVal val="visible"/>
                                      </p:to>
                                    </p:set>
                                    <p:anim calcmode="lin" valueType="num">
                                      <p:cBhvr>
                                        <p:cTn id="16" dur="700" fill="hold"/>
                                        <p:tgtEl>
                                          <p:spTgt spid="135"/>
                                        </p:tgtEl>
                                        <p:attrNameLst>
                                          <p:attrName>ppt_w</p:attrName>
                                        </p:attrNameLst>
                                      </p:cBhvr>
                                      <p:tavLst>
                                        <p:tav tm="0">
                                          <p:val>
                                            <p:fltVal val="0"/>
                                          </p:val>
                                        </p:tav>
                                        <p:tav tm="100000">
                                          <p:val>
                                            <p:strVal val="#ppt_w"/>
                                          </p:val>
                                        </p:tav>
                                      </p:tavLst>
                                    </p:anim>
                                    <p:anim calcmode="lin" valueType="num">
                                      <p:cBhvr>
                                        <p:cTn id="17" dur="700" fill="hold"/>
                                        <p:tgtEl>
                                          <p:spTgt spid="135"/>
                                        </p:tgtEl>
                                        <p:attrNameLst>
                                          <p:attrName>ppt_h</p:attrName>
                                        </p:attrNameLst>
                                      </p:cBhvr>
                                      <p:tavLst>
                                        <p:tav tm="0">
                                          <p:val>
                                            <p:fltVal val="0"/>
                                          </p:val>
                                        </p:tav>
                                        <p:tav tm="100000">
                                          <p:val>
                                            <p:strVal val="#ppt_h"/>
                                          </p:val>
                                        </p:tav>
                                      </p:tavLst>
                                    </p:anim>
                                    <p:anim calcmode="lin" valueType="num">
                                      <p:cBhvr>
                                        <p:cTn id="18" dur="700" fill="hold"/>
                                        <p:tgtEl>
                                          <p:spTgt spid="135"/>
                                        </p:tgtEl>
                                        <p:attrNameLst>
                                          <p:attrName>style.rotation</p:attrName>
                                        </p:attrNameLst>
                                      </p:cBhvr>
                                      <p:tavLst>
                                        <p:tav tm="0">
                                          <p:val>
                                            <p:fltVal val="90"/>
                                          </p:val>
                                        </p:tav>
                                        <p:tav tm="100000">
                                          <p:val>
                                            <p:fltVal val="0"/>
                                          </p:val>
                                        </p:tav>
                                      </p:tavLst>
                                    </p:anim>
                                    <p:animEffect transition="in" filter="fade">
                                      <p:cBhvr>
                                        <p:cTn id="19" dur="700"/>
                                        <p:tgtEl>
                                          <p:spTgt spid="135"/>
                                        </p:tgtEl>
                                      </p:cBhvr>
                                    </p:animEffect>
                                  </p:childTnLst>
                                </p:cTn>
                              </p:par>
                              <p:par>
                                <p:cTn id="20" presetID="31" presetClass="entr" presetSubtype="0" fill="hold" grpId="0" nodeType="withEffect">
                                  <p:stCondLst>
                                    <p:cond delay="300"/>
                                  </p:stCondLst>
                                  <p:childTnLst>
                                    <p:set>
                                      <p:cBhvr>
                                        <p:cTn id="21" dur="1" fill="hold">
                                          <p:stCondLst>
                                            <p:cond delay="0"/>
                                          </p:stCondLst>
                                        </p:cTn>
                                        <p:tgtEl>
                                          <p:spTgt spid="13"/>
                                        </p:tgtEl>
                                        <p:attrNameLst>
                                          <p:attrName>style.visibility</p:attrName>
                                        </p:attrNameLst>
                                      </p:cBhvr>
                                      <p:to>
                                        <p:strVal val="visible"/>
                                      </p:to>
                                    </p:set>
                                    <p:anim calcmode="lin" valueType="num">
                                      <p:cBhvr>
                                        <p:cTn id="22" dur="700" fill="hold"/>
                                        <p:tgtEl>
                                          <p:spTgt spid="13"/>
                                        </p:tgtEl>
                                        <p:attrNameLst>
                                          <p:attrName>ppt_w</p:attrName>
                                        </p:attrNameLst>
                                      </p:cBhvr>
                                      <p:tavLst>
                                        <p:tav tm="0">
                                          <p:val>
                                            <p:fltVal val="0"/>
                                          </p:val>
                                        </p:tav>
                                        <p:tav tm="100000">
                                          <p:val>
                                            <p:strVal val="#ppt_w"/>
                                          </p:val>
                                        </p:tav>
                                      </p:tavLst>
                                    </p:anim>
                                    <p:anim calcmode="lin" valueType="num">
                                      <p:cBhvr>
                                        <p:cTn id="23" dur="700" fill="hold"/>
                                        <p:tgtEl>
                                          <p:spTgt spid="13"/>
                                        </p:tgtEl>
                                        <p:attrNameLst>
                                          <p:attrName>ppt_h</p:attrName>
                                        </p:attrNameLst>
                                      </p:cBhvr>
                                      <p:tavLst>
                                        <p:tav tm="0">
                                          <p:val>
                                            <p:fltVal val="0"/>
                                          </p:val>
                                        </p:tav>
                                        <p:tav tm="100000">
                                          <p:val>
                                            <p:strVal val="#ppt_h"/>
                                          </p:val>
                                        </p:tav>
                                      </p:tavLst>
                                    </p:anim>
                                    <p:anim calcmode="lin" valueType="num">
                                      <p:cBhvr>
                                        <p:cTn id="24" dur="700" fill="hold"/>
                                        <p:tgtEl>
                                          <p:spTgt spid="13"/>
                                        </p:tgtEl>
                                        <p:attrNameLst>
                                          <p:attrName>style.rotation</p:attrName>
                                        </p:attrNameLst>
                                      </p:cBhvr>
                                      <p:tavLst>
                                        <p:tav tm="0">
                                          <p:val>
                                            <p:fltVal val="90"/>
                                          </p:val>
                                        </p:tav>
                                        <p:tav tm="100000">
                                          <p:val>
                                            <p:fltVal val="0"/>
                                          </p:val>
                                        </p:tav>
                                      </p:tavLst>
                                    </p:anim>
                                    <p:animEffect transition="in" filter="fade">
                                      <p:cBhvr>
                                        <p:cTn id="25" dur="7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3" grpId="0" build="p">
        <p:tmplLst>
          <p:tmpl lvl="1">
            <p:tnLst>
              <p:par>
                <p:cTn presetID="10" presetClass="entr" presetSubtype="0" fill="hold" nodeType="withEffect">
                  <p:stCondLst>
                    <p:cond delay="0"/>
                  </p:stCondLst>
                  <p:childTnLst>
                    <p:set>
                      <p:cBhvr>
                        <p:cTn dur="1" fill="hold">
                          <p:stCondLst>
                            <p:cond delay="0"/>
                          </p:stCondLst>
                        </p:cTn>
                        <p:tgtEl>
                          <p:spTgt spid="63"/>
                        </p:tgtEl>
                        <p:attrNameLst>
                          <p:attrName>style.visibility</p:attrName>
                        </p:attrNameLst>
                      </p:cBhvr>
                      <p:to>
                        <p:strVal val="visible"/>
                      </p:to>
                    </p:set>
                    <p:animEffect transition="in" filter="fade">
                      <p:cBhvr>
                        <p:cTn dur="500"/>
                        <p:tgtEl>
                          <p:spTgt spid="63"/>
                        </p:tgtEl>
                      </p:cBhvr>
                    </p:animEffect>
                  </p:childTnLst>
                </p:cTn>
              </p:par>
            </p:tnLst>
          </p:tmpl>
        </p:tmplLst>
      </p:bldP>
      <p:bldP spid="135" grpId="0" animBg="1"/>
      <p:bldP spid="13" grpId="0" animBg="1"/>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100000">
              <a:srgbClr val="9BD3DD"/>
            </a:gs>
            <a:gs pos="0">
              <a:srgbClr val="0096A9"/>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3464" y="749440"/>
            <a:ext cx="11430000" cy="482183"/>
          </a:xfrm>
          <a:prstGeom prst="rect">
            <a:avLst/>
          </a:prstGeom>
        </p:spPr>
        <p:txBody>
          <a:bodyPr vert="horz" wrap="square" lIns="91440" tIns="45720" rIns="91440" bIns="45720" rtlCol="0" anchor="t" anchorCtr="0">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231354" y="1934892"/>
            <a:ext cx="11430000" cy="1761764"/>
          </a:xfrm>
          <a:prstGeom prst="rect">
            <a:avLst/>
          </a:prstGeom>
        </p:spPr>
        <p:txBody>
          <a:bodyPr vert="horz" wrap="square" lIns="91440" tIns="45720" rIns="91440" bIns="4572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0"/>
            <a:endParaRPr lang="en-US" dirty="0" smtClean="0"/>
          </a:p>
        </p:txBody>
      </p:sp>
      <p:sp>
        <p:nvSpPr>
          <p:cNvPr id="9" name="TextBox 8"/>
          <p:cNvSpPr txBox="1"/>
          <p:nvPr/>
        </p:nvSpPr>
        <p:spPr bwMode="gray">
          <a:xfrm>
            <a:off x="11520551" y="6525737"/>
            <a:ext cx="288861" cy="215444"/>
          </a:xfrm>
          <a:prstGeom prst="rect">
            <a:avLst/>
          </a:prstGeom>
          <a:noFill/>
        </p:spPr>
        <p:txBody>
          <a:bodyPr wrap="none" rtlCol="0">
            <a:spAutoFit/>
          </a:bodyPr>
          <a:lstStyle/>
          <a:p>
            <a:fld id="{0A607DED-8B1E-49A6-A07A-F6DE68304C82}" type="slidenum">
              <a:rPr lang="en-US" sz="800" smtClean="0">
                <a:solidFill>
                  <a:srgbClr val="FFFFFF">
                    <a:lumMod val="75000"/>
                  </a:srgbClr>
                </a:solidFill>
                <a:cs typeface="Arial" pitchFamily="34" charset="0"/>
              </a:rPr>
              <a:pPr/>
              <a:t>‹#›</a:t>
            </a:fld>
            <a:endParaRPr lang="en-US" sz="800" dirty="0">
              <a:solidFill>
                <a:srgbClr val="FFFFFF">
                  <a:lumMod val="75000"/>
                </a:srgbClr>
              </a:solidFill>
              <a:cs typeface="Arial" pitchFamily="34" charset="0"/>
            </a:endParaRPr>
          </a:p>
        </p:txBody>
      </p:sp>
    </p:spTree>
    <p:extLst>
      <p:ext uri="{BB962C8B-B14F-4D97-AF65-F5344CB8AC3E}">
        <p14:creationId xmlns:p14="http://schemas.microsoft.com/office/powerpoint/2010/main" val="2249506464"/>
      </p:ext>
    </p:extLst>
  </p:cSld>
  <p:clrMap bg1="lt1" tx1="dk1" bg2="lt2" tx2="dk2" accent1="accent1" accent2="accent2" accent3="accent3" accent4="accent4" accent5="accent5" accent6="accent6" hlink="hlink" folHlink="folHlink"/>
  <p:sldLayoutIdLst>
    <p:sldLayoutId id="2147483969" r:id="rId1"/>
    <p:sldLayoutId id="2147484084" r:id="rId2"/>
    <p:sldLayoutId id="2147483973" r:id="rId3"/>
    <p:sldLayoutId id="2147484127" r:id="rId4"/>
    <p:sldLayoutId id="2147484120" r:id="rId5"/>
    <p:sldLayoutId id="2147484122" r:id="rId6"/>
    <p:sldLayoutId id="2147483977" r:id="rId7"/>
    <p:sldLayoutId id="2147484083" r:id="rId8"/>
    <p:sldLayoutId id="2147484124" r:id="rId9"/>
    <p:sldLayoutId id="2147484125" r:id="rId10"/>
    <p:sldLayoutId id="2147484126" r:id="rId11"/>
    <p:sldLayoutId id="2147483980" r:id="rId12"/>
    <p:sldLayoutId id="2147483983" r:id="rId13"/>
    <p:sldLayoutId id="2147483986" r:id="rId14"/>
    <p:sldLayoutId id="2147484011" r:id="rId15"/>
    <p:sldLayoutId id="2147484045" r:id="rId16"/>
    <p:sldLayoutId id="2147483989" r:id="rId17"/>
    <p:sldLayoutId id="2147483990" r:id="rId18"/>
    <p:sldLayoutId id="2147484044" r:id="rId19"/>
    <p:sldLayoutId id="2147484129" r:id="rId20"/>
    <p:sldLayoutId id="2147484130" r:id="rId21"/>
    <p:sldLayoutId id="2147484133" r:id="rId22"/>
    <p:sldLayoutId id="2147484135" r:id="rId23"/>
    <p:sldLayoutId id="2147484137" r:id="rId24"/>
  </p:sldLayoutIdLst>
  <p:timing>
    <p:tnLst>
      <p:par>
        <p:cTn id="1" dur="indefinite" restart="never" nodeType="tmRoot"/>
      </p:par>
    </p:tnLst>
  </p:timing>
  <p:txStyles>
    <p:titleStyle>
      <a:lvl1pPr algn="l" defTabSz="914400" rtl="0" eaLnBrk="1" latinLnBrk="0" hangingPunct="1">
        <a:lnSpc>
          <a:spcPct val="75000"/>
        </a:lnSpc>
        <a:spcBef>
          <a:spcPct val="0"/>
        </a:spcBef>
        <a:buNone/>
        <a:defRPr lang="en-US" sz="3200" kern="1200" baseline="0" dirty="0">
          <a:solidFill>
            <a:schemeClr val="tx1">
              <a:lumMod val="65000"/>
              <a:lumOff val="35000"/>
            </a:schemeClr>
          </a:solidFill>
          <a:latin typeface="Arial"/>
          <a:ea typeface="+mj-ea"/>
          <a:cs typeface="Arial"/>
        </a:defRPr>
      </a:lvl1pPr>
    </p:titleStyle>
    <p:bodyStyle>
      <a:lvl1pPr marL="342900" indent="-342900" algn="l" defTabSz="914400" rtl="0" eaLnBrk="1" latinLnBrk="0" hangingPunct="1">
        <a:lnSpc>
          <a:spcPct val="95000"/>
        </a:lnSpc>
        <a:spcBef>
          <a:spcPct val="20000"/>
        </a:spcBef>
        <a:spcAft>
          <a:spcPts val="0"/>
        </a:spcAft>
        <a:buClr>
          <a:schemeClr val="accent1"/>
        </a:buClr>
        <a:buSzPct val="65000"/>
        <a:buFont typeface="Lucida Grande"/>
        <a:buChar char="○"/>
        <a:defRPr lang="en-US" sz="2200" kern="1200" dirty="0" smtClean="0">
          <a:solidFill>
            <a:prstClr val="black">
              <a:lumMod val="75000"/>
              <a:lumOff val="25000"/>
            </a:prstClr>
          </a:solidFill>
          <a:latin typeface="Arial"/>
          <a:ea typeface="+mn-ea"/>
          <a:cs typeface="Arial"/>
        </a:defRPr>
      </a:lvl1pPr>
      <a:lvl2pPr marL="742950" indent="-342900" algn="l" defTabSz="914400" rtl="0" eaLnBrk="1" latinLnBrk="0" hangingPunct="1">
        <a:lnSpc>
          <a:spcPct val="95000"/>
        </a:lnSpc>
        <a:spcBef>
          <a:spcPct val="20000"/>
        </a:spcBef>
        <a:spcAft>
          <a:spcPts val="0"/>
        </a:spcAft>
        <a:buClr>
          <a:schemeClr val="accent1"/>
        </a:buClr>
        <a:buFont typeface="Calibre Regular" pitchFamily="34" charset="0"/>
        <a:buChar char="−"/>
        <a:defRPr lang="en-US" sz="2000" kern="1200" dirty="0" smtClean="0">
          <a:solidFill>
            <a:prstClr val="black">
              <a:lumMod val="75000"/>
              <a:lumOff val="25000"/>
            </a:prstClr>
          </a:solidFill>
          <a:latin typeface="Arial"/>
          <a:ea typeface="+mn-ea"/>
          <a:cs typeface="Arial"/>
        </a:defRPr>
      </a:lvl2pPr>
      <a:lvl3pPr marL="1028700" indent="-342900" algn="l" defTabSz="914400" rtl="0" eaLnBrk="1" latinLnBrk="0" hangingPunct="1">
        <a:lnSpc>
          <a:spcPct val="95000"/>
        </a:lnSpc>
        <a:spcBef>
          <a:spcPct val="20000"/>
        </a:spcBef>
        <a:spcAft>
          <a:spcPts val="0"/>
        </a:spcAft>
        <a:buClr>
          <a:schemeClr val="accent1"/>
        </a:buClr>
        <a:buFont typeface="Calibre Regular" pitchFamily="34" charset="0"/>
        <a:buChar char="−"/>
        <a:defRPr lang="en-US" sz="1800" kern="1200" dirty="0" smtClean="0">
          <a:solidFill>
            <a:prstClr val="black">
              <a:lumMod val="75000"/>
              <a:lumOff val="25000"/>
            </a:prstClr>
          </a:solidFill>
          <a:latin typeface="Arial"/>
          <a:ea typeface="+mn-ea"/>
          <a:cs typeface="Arial"/>
        </a:defRPr>
      </a:lvl3pPr>
      <a:lvl4pPr marL="1314450" indent="-342900" algn="l" defTabSz="914400" rtl="0" eaLnBrk="1" latinLnBrk="0" hangingPunct="1">
        <a:lnSpc>
          <a:spcPct val="95000"/>
        </a:lnSpc>
        <a:spcBef>
          <a:spcPct val="20000"/>
        </a:spcBef>
        <a:spcAft>
          <a:spcPts val="0"/>
        </a:spcAft>
        <a:buClr>
          <a:schemeClr val="accent1"/>
        </a:buClr>
        <a:buFont typeface="Calibre Regular" pitchFamily="34" charset="0"/>
        <a:buChar char="−"/>
        <a:defRPr lang="en-US" sz="1600" kern="1200" dirty="0" smtClean="0">
          <a:solidFill>
            <a:prstClr val="black">
              <a:lumMod val="75000"/>
              <a:lumOff val="25000"/>
            </a:prstClr>
          </a:solidFill>
          <a:latin typeface="Arial"/>
          <a:ea typeface="+mn-ea"/>
          <a:cs typeface="Arial"/>
        </a:defRPr>
      </a:lvl4pPr>
      <a:lvl5pPr marL="1600200" indent="-342900" algn="l" defTabSz="914400" rtl="0" eaLnBrk="1" latinLnBrk="0" hangingPunct="1">
        <a:lnSpc>
          <a:spcPct val="95000"/>
        </a:lnSpc>
        <a:spcBef>
          <a:spcPct val="20000"/>
        </a:spcBef>
        <a:buClr>
          <a:schemeClr val="accent5"/>
        </a:buClr>
        <a:buFont typeface="Calibre Regular" pitchFamily="34" charset="0"/>
        <a:buChar char="−"/>
        <a:defRPr lang="en-US" sz="1400" kern="1200" baseline="0" dirty="0" smtClean="0">
          <a:solidFill>
            <a:prstClr val="black">
              <a:lumMod val="75000"/>
              <a:lumOff val="25000"/>
            </a:prstClr>
          </a:solidFill>
          <a:latin typeface="Qualcomm Regular"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4.emf"/><Relationship Id="rId2" Type="http://schemas.openxmlformats.org/officeDocument/2006/relationships/notesSlide" Target="../notesSlides/notesSlide10.xml"/><Relationship Id="rId1" Type="http://schemas.openxmlformats.org/officeDocument/2006/relationships/slideLayout" Target="../slideLayouts/slideLayout23.xml"/><Relationship Id="rId5" Type="http://schemas.openxmlformats.org/officeDocument/2006/relationships/image" Target="../media/image41.png"/><Relationship Id="rId4" Type="http://schemas.openxmlformats.org/officeDocument/2006/relationships/image" Target="../media/image55.emf"/></Relationships>
</file>

<file path=ppt/slides/_rels/slide1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1.xml"/><Relationship Id="rId1" Type="http://schemas.openxmlformats.org/officeDocument/2006/relationships/slideLayout" Target="../slideLayouts/slideLayout23.xml"/><Relationship Id="rId4" Type="http://schemas.openxmlformats.org/officeDocument/2006/relationships/image" Target="../media/image41.png"/></Relationships>
</file>

<file path=ppt/slides/_rels/slide12.xml.rels><?xml version="1.0" encoding="UTF-8" standalone="yes"?>
<Relationships xmlns="http://schemas.openxmlformats.org/package/2006/relationships"><Relationship Id="rId3" Type="http://schemas.openxmlformats.org/officeDocument/2006/relationships/image" Target="../media/image57.emf"/><Relationship Id="rId7" Type="http://schemas.openxmlformats.org/officeDocument/2006/relationships/image" Target="../media/image59.emf"/><Relationship Id="rId2" Type="http://schemas.openxmlformats.org/officeDocument/2006/relationships/notesSlide" Target="../notesSlides/notesSlide12.xml"/><Relationship Id="rId1" Type="http://schemas.openxmlformats.org/officeDocument/2006/relationships/slideLayout" Target="../slideLayouts/slideLayout23.xml"/><Relationship Id="rId6" Type="http://schemas.openxmlformats.org/officeDocument/2006/relationships/image" Target="../media/image41.png"/><Relationship Id="rId5" Type="http://schemas.openxmlformats.org/officeDocument/2006/relationships/image" Target="../media/image58.emf"/><Relationship Id="rId4" Type="http://schemas.openxmlformats.org/officeDocument/2006/relationships/image" Target="../media/image52.emf"/></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2.png"/><Relationship Id="rId18" Type="http://schemas.openxmlformats.org/officeDocument/2006/relationships/image" Target="../media/image37.emf"/><Relationship Id="rId3" Type="http://schemas.openxmlformats.org/officeDocument/2006/relationships/image" Target="../media/image22.png"/><Relationship Id="rId7" Type="http://schemas.openxmlformats.org/officeDocument/2006/relationships/image" Target="../media/image26.png"/><Relationship Id="rId12" Type="http://schemas.openxmlformats.org/officeDocument/2006/relationships/image" Target="../media/image31.png"/><Relationship Id="rId17" Type="http://schemas.openxmlformats.org/officeDocument/2006/relationships/image" Target="../media/image36.png"/><Relationship Id="rId2" Type="http://schemas.openxmlformats.org/officeDocument/2006/relationships/notesSlide" Target="../notesSlides/notesSlide2.xml"/><Relationship Id="rId16" Type="http://schemas.openxmlformats.org/officeDocument/2006/relationships/image" Target="../media/image35.png"/><Relationship Id="rId1" Type="http://schemas.openxmlformats.org/officeDocument/2006/relationships/slideLayout" Target="../slideLayouts/slideLayout23.xml"/><Relationship Id="rId6" Type="http://schemas.openxmlformats.org/officeDocument/2006/relationships/image" Target="../media/image25.png"/><Relationship Id="rId11" Type="http://schemas.openxmlformats.org/officeDocument/2006/relationships/image" Target="../media/image30.png"/><Relationship Id="rId5" Type="http://schemas.openxmlformats.org/officeDocument/2006/relationships/image" Target="../media/image24.png"/><Relationship Id="rId15" Type="http://schemas.openxmlformats.org/officeDocument/2006/relationships/image" Target="../media/image34.pn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png"/><Relationship Id="rId14" Type="http://schemas.openxmlformats.org/officeDocument/2006/relationships/image" Target="../media/image33.png"/></Relationships>
</file>

<file path=ppt/slides/_rels/slide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3.xml"/><Relationship Id="rId1" Type="http://schemas.openxmlformats.org/officeDocument/2006/relationships/slideLayout" Target="../slideLayouts/slideLayout20.xml"/><Relationship Id="rId6" Type="http://schemas.openxmlformats.org/officeDocument/2006/relationships/image" Target="../media/image41.png"/><Relationship Id="rId5" Type="http://schemas.openxmlformats.org/officeDocument/2006/relationships/image" Target="../media/image40.jpeg"/><Relationship Id="rId4" Type="http://schemas.openxmlformats.org/officeDocument/2006/relationships/image" Target="../media/image39.jpeg"/></Relationships>
</file>

<file path=ppt/slides/_rels/slide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41.png"/></Relationships>
</file>

<file path=ppt/slides/_rels/slide5.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6.xml"/><Relationship Id="rId1" Type="http://schemas.openxmlformats.org/officeDocument/2006/relationships/slideLayout" Target="../slideLayouts/slideLayout8.xml"/><Relationship Id="rId6" Type="http://schemas.openxmlformats.org/officeDocument/2006/relationships/image" Target="../media/image47.png"/><Relationship Id="rId5" Type="http://schemas.openxmlformats.org/officeDocument/2006/relationships/image" Target="../media/image50.JPG"/><Relationship Id="rId4" Type="http://schemas.openxmlformats.org/officeDocument/2006/relationships/image" Target="../media/image49.png"/></Relationships>
</file>

<file path=ppt/slides/_rels/slide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notesSlide" Target="../notesSlides/notesSlide8.xml"/><Relationship Id="rId1" Type="http://schemas.openxmlformats.org/officeDocument/2006/relationships/slideLayout" Target="../slideLayouts/slideLayout20.xml"/><Relationship Id="rId5" Type="http://schemas.openxmlformats.org/officeDocument/2006/relationships/image" Target="../media/image52.emf"/><Relationship Id="rId4" Type="http://schemas.openxmlformats.org/officeDocument/2006/relationships/image" Target="../media/image41.png"/></Relationships>
</file>

<file path=ppt/slides/_rels/slide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9.xml"/><Relationship Id="rId1" Type="http://schemas.openxmlformats.org/officeDocument/2006/relationships/slideLayout" Target="../slideLayouts/slideLayout23.xml"/><Relationship Id="rId4" Type="http://schemas.openxmlformats.org/officeDocument/2006/relationships/image" Target="../media/image4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idx="4294967295"/>
          </p:nvPr>
        </p:nvSpPr>
        <p:spPr>
          <a:xfrm>
            <a:off x="7428242" y="405274"/>
            <a:ext cx="4343211" cy="3310199"/>
          </a:xfrm>
          <a:effectLst/>
        </p:spPr>
        <p:txBody>
          <a:bodyPr/>
          <a:lstStyle/>
          <a:p>
            <a:pPr>
              <a:lnSpc>
                <a:spcPct val="90000"/>
              </a:lnSpc>
              <a:spcBef>
                <a:spcPts val="1800"/>
              </a:spcBef>
            </a:pPr>
            <a:r>
              <a:rPr lang="en-US" b="1" spc="30" dirty="0" smtClean="0">
                <a:solidFill>
                  <a:schemeClr val="bg1"/>
                </a:solidFill>
              </a:rPr>
              <a:t>How Wireless Reach Contributes to the Digital Health Evidence Base</a:t>
            </a:r>
            <a:r>
              <a:rPr lang="en-US" sz="5400" b="1" spc="0" dirty="0" smtClean="0">
                <a:solidFill>
                  <a:schemeClr val="bg1"/>
                </a:solidFill>
              </a:rPr>
              <a:t/>
            </a:r>
            <a:br>
              <a:rPr lang="en-US" sz="5400" b="1" spc="0" dirty="0" smtClean="0">
                <a:solidFill>
                  <a:schemeClr val="bg1"/>
                </a:solidFill>
              </a:rPr>
            </a:br>
            <a:r>
              <a:rPr lang="en-US" sz="5400" b="1" spc="0" dirty="0" smtClean="0">
                <a:solidFill>
                  <a:schemeClr val="bg1"/>
                </a:solidFill>
              </a:rPr>
              <a:t/>
            </a:r>
            <a:br>
              <a:rPr lang="en-US" sz="5400" b="1" spc="0" dirty="0" smtClean="0">
                <a:solidFill>
                  <a:schemeClr val="bg1"/>
                </a:solidFill>
              </a:rPr>
            </a:br>
            <a:r>
              <a:rPr lang="en-US" sz="2800" b="1" spc="0" dirty="0" smtClean="0">
                <a:solidFill>
                  <a:schemeClr val="bg1"/>
                </a:solidFill>
              </a:rPr>
              <a:t>Lauren Reed</a:t>
            </a:r>
            <a:r>
              <a:rPr lang="en-US" sz="2000" b="1" spc="0" dirty="0" smtClean="0">
                <a:solidFill>
                  <a:schemeClr val="bg1"/>
                </a:solidFill>
              </a:rPr>
              <a:t/>
            </a:r>
            <a:br>
              <a:rPr lang="en-US" sz="2000" b="1" spc="0" dirty="0" smtClean="0">
                <a:solidFill>
                  <a:schemeClr val="bg1"/>
                </a:solidFill>
              </a:rPr>
            </a:br>
            <a:r>
              <a:rPr lang="en-US" sz="2000" b="1" spc="0" dirty="0" smtClean="0">
                <a:solidFill>
                  <a:schemeClr val="bg1"/>
                </a:solidFill>
              </a:rPr>
              <a:t>@laurenhreed</a:t>
            </a:r>
            <a:br>
              <a:rPr lang="en-US" sz="2000" b="1" spc="0" dirty="0" smtClean="0">
                <a:solidFill>
                  <a:schemeClr val="bg1"/>
                </a:solidFill>
              </a:rPr>
            </a:br>
            <a:r>
              <a:rPr lang="en-US" sz="2000" b="1" dirty="0">
                <a:solidFill>
                  <a:schemeClr val="bg1"/>
                </a:solidFill>
              </a:rPr>
              <a:t/>
            </a:r>
            <a:br>
              <a:rPr lang="en-US" sz="2000" b="1" dirty="0">
                <a:solidFill>
                  <a:schemeClr val="bg1"/>
                </a:solidFill>
              </a:rPr>
            </a:br>
            <a:endParaRPr lang="en-US" sz="2800" b="1" spc="0" dirty="0">
              <a:solidFill>
                <a:srgbClr val="FFB700"/>
              </a:solidFill>
            </a:endParaRPr>
          </a:p>
        </p:txBody>
      </p:sp>
      <p:sp>
        <p:nvSpPr>
          <p:cNvPr id="7" name="Freeform 12"/>
          <p:cNvSpPr>
            <a:spLocks noChangeAspect="1"/>
          </p:cNvSpPr>
          <p:nvPr/>
        </p:nvSpPr>
        <p:spPr bwMode="black">
          <a:xfrm>
            <a:off x="8319697" y="6117073"/>
            <a:ext cx="391791" cy="31845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Arial"/>
              <a:cs typeface="Arial"/>
            </a:endParaRPr>
          </a:p>
        </p:txBody>
      </p:sp>
      <p:sp>
        <p:nvSpPr>
          <p:cNvPr id="8" name="Rectangle 7"/>
          <p:cNvSpPr/>
          <p:nvPr/>
        </p:nvSpPr>
        <p:spPr>
          <a:xfrm>
            <a:off x="8711488" y="6066193"/>
            <a:ext cx="2394951" cy="369332"/>
          </a:xfrm>
          <a:prstGeom prst="rect">
            <a:avLst/>
          </a:prstGeom>
          <a:effectLst>
            <a:outerShdw blurRad="50800" dist="50800" dir="5400000" sx="1000" sy="1000" algn="ctr" rotWithShape="0">
              <a:srgbClr val="000000">
                <a:alpha val="43137"/>
              </a:srgbClr>
            </a:outerShdw>
          </a:effectLst>
        </p:spPr>
        <p:txBody>
          <a:bodyPr wrap="none">
            <a:spAutoFit/>
          </a:bodyPr>
          <a:lstStyle/>
          <a:p>
            <a:r>
              <a:rPr lang="en-US" b="1" dirty="0" smtClean="0">
                <a:solidFill>
                  <a:schemeClr val="bg1"/>
                </a:solidFill>
                <a:latin typeface="Arial" charset="0"/>
                <a:ea typeface="Arial" charset="0"/>
                <a:cs typeface="Arial" charset="0"/>
              </a:rPr>
              <a:t>@QCWirelessReach</a:t>
            </a:r>
            <a:endParaRPr lang="en-US" dirty="0">
              <a:latin typeface="Arial" charset="0"/>
              <a:ea typeface="Arial" charset="0"/>
              <a:cs typeface="Arial" charset="0"/>
            </a:endParaRPr>
          </a:p>
        </p:txBody>
      </p:sp>
    </p:spTree>
    <p:extLst>
      <p:ext uri="{BB962C8B-B14F-4D97-AF65-F5344CB8AC3E}">
        <p14:creationId xmlns:p14="http://schemas.microsoft.com/office/powerpoint/2010/main" val="2608872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8141700" y="3603176"/>
            <a:ext cx="3257550" cy="590931"/>
          </a:xfrm>
          <a:prstGeom prst="rect">
            <a:avLst/>
          </a:prstGeom>
          <a:noFill/>
        </p:spPr>
        <p:txBody>
          <a:bodyPr wrap="square" rtlCol="0">
            <a:spAutoFit/>
          </a:bodyPr>
          <a:lstStyle/>
          <a:p>
            <a:pPr>
              <a:lnSpc>
                <a:spcPct val="90000"/>
              </a:lnSpc>
              <a:spcAft>
                <a:spcPts val="300"/>
              </a:spcAft>
            </a:pPr>
            <a:r>
              <a:rPr lang="en-US" dirty="0">
                <a:solidFill>
                  <a:schemeClr val="bg1"/>
                </a:solidFill>
                <a:latin typeface="Qualcomm Office Semibold" panose="020B0703030202060203" pitchFamily="34" charset="0"/>
              </a:rPr>
              <a:t>Hospital charges per patient were </a:t>
            </a:r>
            <a:r>
              <a:rPr lang="en-US" dirty="0" smtClean="0">
                <a:solidFill>
                  <a:schemeClr val="bg1"/>
                </a:solidFill>
                <a:latin typeface="Qualcomm Office Semibold" panose="020B0703030202060203" pitchFamily="34" charset="0"/>
              </a:rPr>
              <a:t>on average $92,317 </a:t>
            </a:r>
            <a:r>
              <a:rPr lang="en-US" dirty="0">
                <a:solidFill>
                  <a:schemeClr val="bg1"/>
                </a:solidFill>
                <a:latin typeface="Qualcomm Office Semibold" panose="020B0703030202060203" pitchFamily="34" charset="0"/>
              </a:rPr>
              <a:t>less</a:t>
            </a:r>
          </a:p>
        </p:txBody>
      </p:sp>
      <p:sp>
        <p:nvSpPr>
          <p:cNvPr id="7" name="TextBox 6"/>
          <p:cNvSpPr txBox="1"/>
          <p:nvPr/>
        </p:nvSpPr>
        <p:spPr>
          <a:xfrm>
            <a:off x="4443550" y="3603177"/>
            <a:ext cx="3257550" cy="590931"/>
          </a:xfrm>
          <a:prstGeom prst="rect">
            <a:avLst/>
          </a:prstGeom>
          <a:noFill/>
        </p:spPr>
        <p:txBody>
          <a:bodyPr wrap="square" rtlCol="0">
            <a:spAutoFit/>
          </a:bodyPr>
          <a:lstStyle/>
          <a:p>
            <a:pPr>
              <a:lnSpc>
                <a:spcPct val="90000"/>
              </a:lnSpc>
              <a:spcAft>
                <a:spcPts val="300"/>
              </a:spcAft>
            </a:pPr>
            <a:r>
              <a:rPr lang="en-US" dirty="0">
                <a:solidFill>
                  <a:schemeClr val="bg1"/>
                </a:solidFill>
                <a:latin typeface="Qualcomm Office Semibold" panose="020B0703030202060203" pitchFamily="34" charset="0"/>
              </a:rPr>
              <a:t>Patients </a:t>
            </a:r>
            <a:r>
              <a:rPr lang="en-US" dirty="0" smtClean="0">
                <a:solidFill>
                  <a:schemeClr val="bg1"/>
                </a:solidFill>
                <a:latin typeface="Qualcomm Office Semibold" panose="020B0703030202060203" pitchFamily="34" charset="0"/>
              </a:rPr>
              <a:t>experienced 64</a:t>
            </a:r>
            <a:r>
              <a:rPr lang="en-US" dirty="0">
                <a:solidFill>
                  <a:schemeClr val="bg1"/>
                </a:solidFill>
                <a:latin typeface="Qualcomm Office Semibold" panose="020B0703030202060203" pitchFamily="34" charset="0"/>
              </a:rPr>
              <a:t>% fewer days hospitalized</a:t>
            </a:r>
          </a:p>
        </p:txBody>
      </p:sp>
      <p:sp>
        <p:nvSpPr>
          <p:cNvPr id="11" name="TextBox 10"/>
          <p:cNvSpPr txBox="1"/>
          <p:nvPr/>
        </p:nvSpPr>
        <p:spPr>
          <a:xfrm>
            <a:off x="765968" y="3603177"/>
            <a:ext cx="3257550" cy="590931"/>
          </a:xfrm>
          <a:prstGeom prst="rect">
            <a:avLst/>
          </a:prstGeom>
          <a:noFill/>
        </p:spPr>
        <p:txBody>
          <a:bodyPr wrap="square" rtlCol="0">
            <a:spAutoFit/>
          </a:bodyPr>
          <a:lstStyle/>
          <a:p>
            <a:pPr>
              <a:lnSpc>
                <a:spcPct val="90000"/>
              </a:lnSpc>
              <a:spcAft>
                <a:spcPts val="300"/>
              </a:spcAft>
            </a:pPr>
            <a:r>
              <a:rPr lang="en-US" dirty="0">
                <a:solidFill>
                  <a:schemeClr val="bg1"/>
                </a:solidFill>
                <a:latin typeface="Qualcomm Office Semibold" panose="020B0703030202060203" pitchFamily="34" charset="0"/>
              </a:rPr>
              <a:t>Patients </a:t>
            </a:r>
            <a:r>
              <a:rPr lang="en-US" dirty="0" smtClean="0">
                <a:solidFill>
                  <a:schemeClr val="bg1"/>
                </a:solidFill>
                <a:latin typeface="Qualcomm Office Semibold" panose="020B0703030202060203" pitchFamily="34" charset="0"/>
              </a:rPr>
              <a:t>were hospitalized 44</a:t>
            </a:r>
            <a:r>
              <a:rPr lang="en-US" dirty="0">
                <a:solidFill>
                  <a:schemeClr val="bg1"/>
                </a:solidFill>
                <a:latin typeface="Qualcomm Office Semibold" panose="020B0703030202060203" pitchFamily="34" charset="0"/>
              </a:rPr>
              <a:t>% </a:t>
            </a:r>
            <a:r>
              <a:rPr lang="en-US" dirty="0" smtClean="0">
                <a:solidFill>
                  <a:schemeClr val="bg1"/>
                </a:solidFill>
                <a:latin typeface="Qualcomm Office Semibold" panose="020B0703030202060203" pitchFamily="34" charset="0"/>
              </a:rPr>
              <a:t>less than before the trial</a:t>
            </a:r>
            <a:endParaRPr lang="en-US" dirty="0">
              <a:solidFill>
                <a:schemeClr val="bg1"/>
              </a:solidFill>
              <a:latin typeface="Qualcomm Office Semibold" panose="020B0703030202060203" pitchFamily="34" charset="0"/>
            </a:endParaRPr>
          </a:p>
        </p:txBody>
      </p:sp>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07089" y="2265340"/>
            <a:ext cx="1027440" cy="1027440"/>
          </a:xfrm>
          <a:prstGeom prst="rect">
            <a:avLst/>
          </a:prstGeom>
        </p:spPr>
      </p:pic>
      <p:sp>
        <p:nvSpPr>
          <p:cNvPr id="2" name="Rectangle 1"/>
          <p:cNvSpPr/>
          <p:nvPr/>
        </p:nvSpPr>
        <p:spPr>
          <a:xfrm>
            <a:off x="6451631" y="2295525"/>
            <a:ext cx="1339085" cy="757130"/>
          </a:xfrm>
          <a:prstGeom prst="rect">
            <a:avLst/>
          </a:prstGeom>
        </p:spPr>
        <p:txBody>
          <a:bodyPr wrap="none">
            <a:spAutoFit/>
          </a:bodyPr>
          <a:lstStyle/>
          <a:p>
            <a:pPr>
              <a:lnSpc>
                <a:spcPct val="90000"/>
              </a:lnSpc>
              <a:spcAft>
                <a:spcPts val="300"/>
              </a:spcAft>
            </a:pPr>
            <a:r>
              <a:rPr lang="en-US" sz="4800" dirty="0" smtClean="0">
                <a:solidFill>
                  <a:schemeClr val="bg1"/>
                </a:solidFill>
                <a:latin typeface="Qualcomm Office Semibold" panose="020B0703030202060203" pitchFamily="34" charset="0"/>
              </a:rPr>
              <a:t>64% </a:t>
            </a:r>
            <a:endParaRPr lang="en-US" sz="4800" dirty="0">
              <a:solidFill>
                <a:schemeClr val="bg1"/>
              </a:solidFill>
              <a:latin typeface="Qualcomm Office Semibold" panose="020B0703030202060203" pitchFamily="34" charset="0"/>
            </a:endParaRPr>
          </a:p>
        </p:txBody>
      </p:sp>
      <p:sp>
        <p:nvSpPr>
          <p:cNvPr id="14" name="Rectangle 13"/>
          <p:cNvSpPr/>
          <p:nvPr/>
        </p:nvSpPr>
        <p:spPr>
          <a:xfrm>
            <a:off x="8554667" y="2240781"/>
            <a:ext cx="2498520" cy="840230"/>
          </a:xfrm>
          <a:prstGeom prst="rect">
            <a:avLst/>
          </a:prstGeom>
        </p:spPr>
        <p:txBody>
          <a:bodyPr wrap="square">
            <a:spAutoFit/>
          </a:bodyPr>
          <a:lstStyle/>
          <a:p>
            <a:pPr>
              <a:lnSpc>
                <a:spcPct val="90000"/>
              </a:lnSpc>
              <a:spcAft>
                <a:spcPts val="300"/>
              </a:spcAft>
            </a:pPr>
            <a:r>
              <a:rPr lang="en-US" sz="5400" dirty="0" smtClean="0">
                <a:solidFill>
                  <a:schemeClr val="bg1"/>
                </a:solidFill>
                <a:latin typeface="Qualcomm Office Semibold" panose="020B0703030202060203" pitchFamily="34" charset="0"/>
              </a:rPr>
              <a:t>$92,000</a:t>
            </a:r>
            <a:endParaRPr lang="en-US" sz="5400" dirty="0">
              <a:solidFill>
                <a:schemeClr val="bg1"/>
              </a:solidFill>
              <a:latin typeface="Qualcomm Office Semibold" panose="020B0703030202060203" pitchFamily="34" charset="0"/>
            </a:endParaRPr>
          </a:p>
        </p:txBody>
      </p:sp>
      <p:sp>
        <p:nvSpPr>
          <p:cNvPr id="16" name="Rectangle 15"/>
          <p:cNvSpPr/>
          <p:nvPr/>
        </p:nvSpPr>
        <p:spPr>
          <a:xfrm>
            <a:off x="2706880" y="2305184"/>
            <a:ext cx="1217513" cy="757130"/>
          </a:xfrm>
          <a:prstGeom prst="rect">
            <a:avLst/>
          </a:prstGeom>
        </p:spPr>
        <p:txBody>
          <a:bodyPr wrap="none">
            <a:spAutoFit/>
          </a:bodyPr>
          <a:lstStyle/>
          <a:p>
            <a:pPr>
              <a:lnSpc>
                <a:spcPct val="90000"/>
              </a:lnSpc>
              <a:spcAft>
                <a:spcPts val="300"/>
              </a:spcAft>
            </a:pPr>
            <a:r>
              <a:rPr lang="en-US" sz="4800" dirty="0">
                <a:solidFill>
                  <a:schemeClr val="bg1"/>
                </a:solidFill>
                <a:latin typeface="Qualcomm Office Semibold" panose="020B0703030202060203" pitchFamily="34" charset="0"/>
              </a:rPr>
              <a:t>4</a:t>
            </a:r>
            <a:r>
              <a:rPr lang="en-US" sz="4800" dirty="0" smtClean="0">
                <a:solidFill>
                  <a:schemeClr val="bg1"/>
                </a:solidFill>
                <a:latin typeface="Qualcomm Office Semibold" panose="020B0703030202060203" pitchFamily="34" charset="0"/>
              </a:rPr>
              <a:t>4%</a:t>
            </a:r>
            <a:endParaRPr lang="en-US" sz="4800" dirty="0">
              <a:solidFill>
                <a:schemeClr val="bg1"/>
              </a:solidFill>
              <a:latin typeface="Qualcomm Office Semibold" panose="020B0703030202060203" pitchFamily="34" charset="0"/>
            </a:endParaRPr>
          </a:p>
        </p:txBody>
      </p:sp>
      <p:sp>
        <p:nvSpPr>
          <p:cNvPr id="3" name="Down Arrow 2"/>
          <p:cNvSpPr/>
          <p:nvPr/>
        </p:nvSpPr>
        <p:spPr bwMode="auto">
          <a:xfrm>
            <a:off x="2304603" y="2295525"/>
            <a:ext cx="339736" cy="1015502"/>
          </a:xfrm>
          <a:prstGeom prst="downArrow">
            <a:avLst/>
          </a:prstGeom>
          <a:solidFill>
            <a:schemeClr val="bg1">
              <a:alpha val="58000"/>
            </a:schemeClr>
          </a:solidFill>
          <a:ln>
            <a:noFill/>
          </a:ln>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err="1" smtClean="0">
              <a:solidFill>
                <a:schemeClr val="bg1"/>
              </a:solidFill>
            </a:endParaRPr>
          </a:p>
        </p:txBody>
      </p:sp>
      <p:sp>
        <p:nvSpPr>
          <p:cNvPr id="19" name="Down Arrow 18"/>
          <p:cNvSpPr/>
          <p:nvPr/>
        </p:nvSpPr>
        <p:spPr bwMode="auto">
          <a:xfrm>
            <a:off x="8195462" y="2305184"/>
            <a:ext cx="339736" cy="1027439"/>
          </a:xfrm>
          <a:prstGeom prst="downArrow">
            <a:avLst/>
          </a:prstGeom>
          <a:solidFill>
            <a:schemeClr val="bg1">
              <a:alpha val="58000"/>
            </a:schemeClr>
          </a:solidFill>
          <a:ln>
            <a:noFill/>
          </a:ln>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err="1" smtClean="0">
              <a:solidFill>
                <a:schemeClr val="bg1"/>
              </a:solidFill>
            </a:endParaRPr>
          </a:p>
        </p:txBody>
      </p:sp>
      <p:sp>
        <p:nvSpPr>
          <p:cNvPr id="20" name="Down Arrow 19"/>
          <p:cNvSpPr/>
          <p:nvPr/>
        </p:nvSpPr>
        <p:spPr bwMode="auto">
          <a:xfrm>
            <a:off x="6033984" y="2271652"/>
            <a:ext cx="339736" cy="1027439"/>
          </a:xfrm>
          <a:prstGeom prst="downArrow">
            <a:avLst/>
          </a:prstGeom>
          <a:solidFill>
            <a:schemeClr val="bg1">
              <a:alpha val="58000"/>
            </a:schemeClr>
          </a:solidFill>
          <a:ln>
            <a:noFill/>
          </a:ln>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err="1" smtClean="0">
              <a:solidFill>
                <a:schemeClr val="bg1"/>
              </a:solidFill>
            </a:endParaRPr>
          </a:p>
        </p:txBody>
      </p:sp>
      <p:sp>
        <p:nvSpPr>
          <p:cNvPr id="23" name="Rectangle 22"/>
          <p:cNvSpPr/>
          <p:nvPr/>
        </p:nvSpPr>
        <p:spPr bwMode="auto">
          <a:xfrm>
            <a:off x="4159178" y="763924"/>
            <a:ext cx="45719" cy="5029730"/>
          </a:xfrm>
          <a:prstGeom prst="rect">
            <a:avLst/>
          </a:prstGeom>
          <a:solidFill>
            <a:schemeClr val="bg1">
              <a:alpha val="50000"/>
            </a:schemeClr>
          </a:solidFill>
          <a:ln>
            <a:noFill/>
          </a:ln>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err="1" smtClean="0">
              <a:solidFill>
                <a:schemeClr val="bg1"/>
              </a:solidFill>
            </a:endParaRPr>
          </a:p>
        </p:txBody>
      </p:sp>
      <p:sp>
        <p:nvSpPr>
          <p:cNvPr id="24" name="Rectangle 23"/>
          <p:cNvSpPr/>
          <p:nvPr/>
        </p:nvSpPr>
        <p:spPr bwMode="auto">
          <a:xfrm>
            <a:off x="7815476" y="763924"/>
            <a:ext cx="45720" cy="5029730"/>
          </a:xfrm>
          <a:prstGeom prst="rect">
            <a:avLst/>
          </a:prstGeom>
          <a:solidFill>
            <a:schemeClr val="bg1">
              <a:alpha val="50000"/>
            </a:schemeClr>
          </a:solidFill>
          <a:ln>
            <a:noFill/>
          </a:ln>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err="1" smtClean="0">
              <a:solidFill>
                <a:schemeClr val="bg1"/>
              </a:solidFill>
            </a:endParaRPr>
          </a:p>
        </p:txBody>
      </p:sp>
      <p:pic>
        <p:nvPicPr>
          <p:cNvPr id="4" name="Picture 3"/>
          <p:cNvPicPr>
            <a:picLocks noChangeAspect="1"/>
          </p:cNvPicPr>
          <p:nvPr/>
        </p:nvPicPr>
        <p:blipFill>
          <a:blip r:embed="rId4">
            <a:alphaModFix/>
          </a:blip>
          <a:stretch>
            <a:fillRect/>
          </a:stretch>
        </p:blipFill>
        <p:spPr>
          <a:xfrm>
            <a:off x="673719" y="2085550"/>
            <a:ext cx="1552973" cy="1153637"/>
          </a:xfrm>
          <a:prstGeom prst="rect">
            <a:avLst/>
          </a:prstGeom>
        </p:spPr>
      </p:pic>
      <p:pic>
        <p:nvPicPr>
          <p:cNvPr id="25" name="Picture 2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0690" y="5915715"/>
            <a:ext cx="2136670" cy="712223"/>
          </a:xfrm>
          <a:prstGeom prst="rect">
            <a:avLst/>
          </a:prstGeom>
        </p:spPr>
      </p:pic>
      <p:sp>
        <p:nvSpPr>
          <p:cNvPr id="27" name="Rectangle 26"/>
          <p:cNvSpPr/>
          <p:nvPr/>
        </p:nvSpPr>
        <p:spPr>
          <a:xfrm>
            <a:off x="9679787" y="6289384"/>
            <a:ext cx="2149884" cy="338554"/>
          </a:xfrm>
          <a:prstGeom prst="rect">
            <a:avLst/>
          </a:prstGeom>
        </p:spPr>
        <p:txBody>
          <a:bodyPr wrap="none">
            <a:spAutoFit/>
          </a:bodyPr>
          <a:lstStyle/>
          <a:p>
            <a:r>
              <a:rPr lang="en-US" sz="1600" b="1" dirty="0" smtClean="0">
                <a:solidFill>
                  <a:schemeClr val="bg1"/>
                </a:solidFill>
                <a:latin typeface="Arial" charset="0"/>
                <a:ea typeface="Arial" charset="0"/>
                <a:cs typeface="Arial" charset="0"/>
              </a:rPr>
              <a:t>@QCWirelessReach</a:t>
            </a:r>
            <a:endParaRPr lang="en-US" sz="1600" dirty="0">
              <a:latin typeface="Arial" charset="0"/>
              <a:ea typeface="Arial" charset="0"/>
              <a:cs typeface="Arial" charset="0"/>
            </a:endParaRPr>
          </a:p>
        </p:txBody>
      </p:sp>
    </p:spTree>
    <p:extLst>
      <p:ext uri="{BB962C8B-B14F-4D97-AF65-F5344CB8AC3E}">
        <p14:creationId xmlns:p14="http://schemas.microsoft.com/office/powerpoint/2010/main" val="3218408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t="7025" b="11361"/>
          <a:stretch/>
        </p:blipFill>
        <p:spPr>
          <a:xfrm>
            <a:off x="-1590" y="1261641"/>
            <a:ext cx="12190415" cy="5596359"/>
          </a:xfrm>
          <a:prstGeom prst="rect">
            <a:avLst/>
          </a:prstGeom>
        </p:spPr>
      </p:pic>
      <p:sp>
        <p:nvSpPr>
          <p:cNvPr id="6" name="Title 1"/>
          <p:cNvSpPr txBox="1">
            <a:spLocks/>
          </p:cNvSpPr>
          <p:nvPr/>
        </p:nvSpPr>
        <p:spPr>
          <a:xfrm>
            <a:off x="347241" y="298248"/>
            <a:ext cx="13004839" cy="963393"/>
          </a:xfrm>
          <a:prstGeom prst="rect">
            <a:avLst/>
          </a:prstGeom>
        </p:spPr>
        <p:txBody>
          <a:bodyPr vert="horz" wrap="square" lIns="91440" tIns="45720" rIns="91440" bIns="45720" rtlCol="0" anchor="t" anchorCtr="0">
            <a:noAutofit/>
          </a:bodyPr>
          <a:lstStyle>
            <a:lvl1pPr algn="l" defTabSz="914400" rtl="0" eaLnBrk="1" latinLnBrk="0" hangingPunct="1">
              <a:lnSpc>
                <a:spcPct val="100000"/>
              </a:lnSpc>
              <a:spcBef>
                <a:spcPct val="0"/>
              </a:spcBef>
              <a:buNone/>
              <a:defRPr lang="en-US" sz="3200" b="0" kern="1200" baseline="0">
                <a:solidFill>
                  <a:schemeClr val="tx1">
                    <a:lumMod val="65000"/>
                    <a:lumOff val="35000"/>
                  </a:schemeClr>
                </a:solidFill>
                <a:latin typeface="Qualcomm Office Regular" pitchFamily="34" charset="0"/>
                <a:ea typeface="+mj-ea"/>
                <a:cs typeface="Arial" pitchFamily="34" charset="0"/>
              </a:defRPr>
            </a:lvl1pPr>
          </a:lstStyle>
          <a:p>
            <a:r>
              <a:rPr lang="en-US" sz="4400" b="1" smtClean="0">
                <a:solidFill>
                  <a:schemeClr val="bg1"/>
                </a:solidFill>
                <a:latin typeface="Arial"/>
                <a:cs typeface="Arial"/>
              </a:rPr>
              <a:t>Wireless Heart Health, China</a:t>
            </a:r>
            <a:endParaRPr lang="en-US" sz="4400" b="1" dirty="0">
              <a:solidFill>
                <a:schemeClr val="bg1"/>
              </a:solidFill>
              <a:latin typeface="Arial"/>
              <a:cs typeface="Arial"/>
            </a:endParaRPr>
          </a:p>
        </p:txBody>
      </p:sp>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0690" y="5915715"/>
            <a:ext cx="2136670" cy="712223"/>
          </a:xfrm>
          <a:prstGeom prst="rect">
            <a:avLst/>
          </a:prstGeom>
        </p:spPr>
      </p:pic>
      <p:sp>
        <p:nvSpPr>
          <p:cNvPr id="12" name="Rectangle 11"/>
          <p:cNvSpPr/>
          <p:nvPr/>
        </p:nvSpPr>
        <p:spPr>
          <a:xfrm>
            <a:off x="9679787" y="6289384"/>
            <a:ext cx="2149884" cy="338554"/>
          </a:xfrm>
          <a:prstGeom prst="rect">
            <a:avLst/>
          </a:prstGeom>
        </p:spPr>
        <p:txBody>
          <a:bodyPr wrap="none">
            <a:spAutoFit/>
          </a:bodyPr>
          <a:lstStyle/>
          <a:p>
            <a:r>
              <a:rPr lang="en-US" sz="1600" b="1" dirty="0" smtClean="0">
                <a:solidFill>
                  <a:schemeClr val="bg1"/>
                </a:solidFill>
                <a:latin typeface="Arial" charset="0"/>
                <a:ea typeface="Arial" charset="0"/>
                <a:cs typeface="Arial" charset="0"/>
              </a:rPr>
              <a:t>@QCWirelessReach</a:t>
            </a:r>
            <a:endParaRPr lang="en-US" sz="1600" dirty="0">
              <a:latin typeface="Arial" charset="0"/>
              <a:ea typeface="Arial" charset="0"/>
              <a:cs typeface="Arial" charset="0"/>
            </a:endParaRPr>
          </a:p>
        </p:txBody>
      </p:sp>
    </p:spTree>
    <p:extLst>
      <p:ext uri="{BB962C8B-B14F-4D97-AF65-F5344CB8AC3E}">
        <p14:creationId xmlns:p14="http://schemas.microsoft.com/office/powerpoint/2010/main" val="17524223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978553" y="5283160"/>
            <a:ext cx="2081212" cy="400110"/>
          </a:xfrm>
          <a:prstGeom prst="rect">
            <a:avLst/>
          </a:prstGeom>
          <a:noFill/>
        </p:spPr>
        <p:txBody>
          <a:bodyPr wrap="square" rtlCol="0">
            <a:spAutoFit/>
          </a:bodyPr>
          <a:lstStyle/>
          <a:p>
            <a:pPr marL="0" lvl="1" algn="ctr"/>
            <a:endParaRPr lang="en-US" sz="2000" b="1" dirty="0">
              <a:solidFill>
                <a:srgbClr val="FFFFFF"/>
              </a:solidFill>
              <a:latin typeface="Arial"/>
              <a:cs typeface="Arial"/>
            </a:endParaRPr>
          </a:p>
        </p:txBody>
      </p:sp>
      <p:sp>
        <p:nvSpPr>
          <p:cNvPr id="11" name="TextBox 10"/>
          <p:cNvSpPr txBox="1"/>
          <p:nvPr/>
        </p:nvSpPr>
        <p:spPr>
          <a:xfrm>
            <a:off x="8241984" y="3944318"/>
            <a:ext cx="3407934" cy="1569660"/>
          </a:xfrm>
          <a:prstGeom prst="rect">
            <a:avLst/>
          </a:prstGeom>
          <a:noFill/>
        </p:spPr>
        <p:txBody>
          <a:bodyPr wrap="square" rtlCol="0">
            <a:spAutoFit/>
          </a:bodyPr>
          <a:lstStyle/>
          <a:p>
            <a:pPr marL="0" lvl="1"/>
            <a:r>
              <a:rPr lang="en-US" sz="2400" b="1" dirty="0" smtClean="0">
                <a:solidFill>
                  <a:srgbClr val="FFFFFF"/>
                </a:solidFill>
                <a:latin typeface="Arial"/>
                <a:cs typeface="Arial"/>
              </a:rPr>
              <a:t>Call Center Benefits</a:t>
            </a:r>
          </a:p>
          <a:p>
            <a:pPr marL="0" lvl="1"/>
            <a:r>
              <a:rPr lang="en-US" dirty="0" smtClean="0">
                <a:solidFill>
                  <a:srgbClr val="FFFFFF"/>
                </a:solidFill>
                <a:latin typeface="Arial"/>
                <a:cs typeface="Arial"/>
              </a:rPr>
              <a:t>3/5 of providers said call center </a:t>
            </a:r>
            <a:r>
              <a:rPr lang="en-US" dirty="0">
                <a:solidFill>
                  <a:srgbClr val="FFFFFF"/>
                </a:solidFill>
                <a:latin typeface="Arial"/>
                <a:cs typeface="Arial"/>
              </a:rPr>
              <a:t>increased </a:t>
            </a:r>
            <a:r>
              <a:rPr lang="en-US" dirty="0" smtClean="0">
                <a:solidFill>
                  <a:srgbClr val="FFFFFF"/>
                </a:solidFill>
                <a:latin typeface="Arial"/>
                <a:cs typeface="Arial"/>
              </a:rPr>
              <a:t>the accuracy </a:t>
            </a:r>
            <a:r>
              <a:rPr lang="en-US" dirty="0">
                <a:solidFill>
                  <a:srgbClr val="FFFFFF"/>
                </a:solidFill>
                <a:latin typeface="Arial"/>
                <a:cs typeface="Arial"/>
              </a:rPr>
              <a:t>of </a:t>
            </a:r>
            <a:r>
              <a:rPr lang="en-US" dirty="0" smtClean="0">
                <a:solidFill>
                  <a:srgbClr val="FFFFFF"/>
                </a:solidFill>
                <a:latin typeface="Arial"/>
                <a:cs typeface="Arial"/>
              </a:rPr>
              <a:t>diagnoses</a:t>
            </a:r>
            <a:endParaRPr lang="en-US" dirty="0">
              <a:solidFill>
                <a:srgbClr val="FFFFFF"/>
              </a:solidFill>
              <a:latin typeface="Arial"/>
              <a:cs typeface="Arial"/>
            </a:endParaRPr>
          </a:p>
          <a:p>
            <a:pPr>
              <a:lnSpc>
                <a:spcPct val="90000"/>
              </a:lnSpc>
              <a:spcAft>
                <a:spcPts val="300"/>
              </a:spcAft>
            </a:pPr>
            <a:endParaRPr lang="en-US" sz="2000" dirty="0" smtClean="0">
              <a:solidFill>
                <a:schemeClr val="bg1"/>
              </a:solidFill>
              <a:latin typeface="Arial"/>
              <a:cs typeface="Arial"/>
            </a:endParaRPr>
          </a:p>
        </p:txBody>
      </p:sp>
      <p:sp>
        <p:nvSpPr>
          <p:cNvPr id="16" name="TextBox 15"/>
          <p:cNvSpPr txBox="1"/>
          <p:nvPr/>
        </p:nvSpPr>
        <p:spPr>
          <a:xfrm>
            <a:off x="8241984" y="1374458"/>
            <a:ext cx="3268838" cy="1211101"/>
          </a:xfrm>
          <a:prstGeom prst="rect">
            <a:avLst/>
          </a:prstGeom>
          <a:noFill/>
        </p:spPr>
        <p:txBody>
          <a:bodyPr wrap="square" rtlCol="0">
            <a:spAutoFit/>
          </a:bodyPr>
          <a:lstStyle/>
          <a:p>
            <a:pPr marL="0" lvl="1">
              <a:lnSpc>
                <a:spcPct val="90000"/>
              </a:lnSpc>
              <a:spcAft>
                <a:spcPts val="300"/>
              </a:spcAft>
            </a:pPr>
            <a:r>
              <a:rPr lang="en-US" sz="2400" b="1" dirty="0" smtClean="0">
                <a:solidFill>
                  <a:srgbClr val="FFFFFF"/>
                </a:solidFill>
                <a:latin typeface="Arial"/>
                <a:cs typeface="Arial"/>
              </a:rPr>
              <a:t>Increased Capacity</a:t>
            </a:r>
          </a:p>
          <a:p>
            <a:pPr marL="0" lvl="1">
              <a:lnSpc>
                <a:spcPct val="90000"/>
              </a:lnSpc>
              <a:spcAft>
                <a:spcPts val="300"/>
              </a:spcAft>
            </a:pPr>
            <a:r>
              <a:rPr lang="en-US" dirty="0" smtClean="0">
                <a:solidFill>
                  <a:srgbClr val="FFFFFF"/>
                </a:solidFill>
                <a:latin typeface="Arial"/>
                <a:cs typeface="Arial"/>
              </a:rPr>
              <a:t>2/3 of providers examined more patients &amp; diagnosed more CVD cases</a:t>
            </a:r>
            <a:endParaRPr lang="en-US" dirty="0">
              <a:solidFill>
                <a:srgbClr val="FFFFFF"/>
              </a:solidFill>
              <a:latin typeface="Arial"/>
              <a:cs typeface="Arial"/>
            </a:endParaRPr>
          </a:p>
        </p:txBody>
      </p:sp>
      <p:sp>
        <p:nvSpPr>
          <p:cNvPr id="18" name="TextBox 17"/>
          <p:cNvSpPr txBox="1"/>
          <p:nvPr/>
        </p:nvSpPr>
        <p:spPr>
          <a:xfrm>
            <a:off x="2562330" y="1374458"/>
            <a:ext cx="3577826" cy="1211101"/>
          </a:xfrm>
          <a:prstGeom prst="rect">
            <a:avLst/>
          </a:prstGeom>
          <a:noFill/>
        </p:spPr>
        <p:txBody>
          <a:bodyPr wrap="square" rtlCol="0">
            <a:spAutoFit/>
          </a:bodyPr>
          <a:lstStyle/>
          <a:p>
            <a:pPr>
              <a:lnSpc>
                <a:spcPct val="90000"/>
              </a:lnSpc>
              <a:spcAft>
                <a:spcPts val="300"/>
              </a:spcAft>
            </a:pPr>
            <a:r>
              <a:rPr lang="en-US" sz="2400" b="1" dirty="0" smtClean="0">
                <a:solidFill>
                  <a:schemeClr val="bg1"/>
                </a:solidFill>
                <a:latin typeface="Arial" charset="0"/>
                <a:ea typeface="Arial" charset="0"/>
                <a:cs typeface="Arial" charset="0"/>
              </a:rPr>
              <a:t>6x Less Expensive</a:t>
            </a:r>
          </a:p>
          <a:p>
            <a:pPr>
              <a:lnSpc>
                <a:spcPct val="90000"/>
              </a:lnSpc>
              <a:spcAft>
                <a:spcPts val="300"/>
              </a:spcAft>
            </a:pPr>
            <a:r>
              <a:rPr lang="en-US" dirty="0" smtClean="0">
                <a:solidFill>
                  <a:schemeClr val="bg1"/>
                </a:solidFill>
                <a:latin typeface="Arial" charset="0"/>
                <a:ea typeface="Arial" charset="0"/>
                <a:cs typeface="Arial" charset="0"/>
              </a:rPr>
              <a:t>Decrease in cost of ECG-sensing smartphone as compared to conventional ECG machine</a:t>
            </a:r>
            <a:endParaRPr lang="en-US" dirty="0">
              <a:solidFill>
                <a:schemeClr val="bg1"/>
              </a:solidFill>
              <a:latin typeface="Arial" charset="0"/>
              <a:ea typeface="Arial" charset="0"/>
              <a:cs typeface="Arial" charset="0"/>
            </a:endParaRPr>
          </a:p>
        </p:txBody>
      </p:sp>
      <p:sp>
        <p:nvSpPr>
          <p:cNvPr id="23" name="TextBox 22"/>
          <p:cNvSpPr txBox="1"/>
          <p:nvPr/>
        </p:nvSpPr>
        <p:spPr>
          <a:xfrm>
            <a:off x="2562330" y="3941097"/>
            <a:ext cx="3577826" cy="1211101"/>
          </a:xfrm>
          <a:prstGeom prst="rect">
            <a:avLst/>
          </a:prstGeom>
          <a:noFill/>
        </p:spPr>
        <p:txBody>
          <a:bodyPr wrap="square" rtlCol="0">
            <a:spAutoFit/>
          </a:bodyPr>
          <a:lstStyle/>
          <a:p>
            <a:pPr marL="0" lvl="1">
              <a:lnSpc>
                <a:spcPct val="90000"/>
              </a:lnSpc>
              <a:spcAft>
                <a:spcPts val="300"/>
              </a:spcAft>
            </a:pPr>
            <a:r>
              <a:rPr lang="en-US" sz="2400" b="1" dirty="0" smtClean="0">
                <a:solidFill>
                  <a:srgbClr val="FFFFFF"/>
                </a:solidFill>
                <a:latin typeface="Arial"/>
                <a:cs typeface="Arial"/>
              </a:rPr>
              <a:t>&gt;180,000 Screenings</a:t>
            </a:r>
            <a:endParaRPr lang="en-US" sz="2400" b="1" dirty="0">
              <a:solidFill>
                <a:srgbClr val="FFFFFF"/>
              </a:solidFill>
              <a:latin typeface="Arial"/>
              <a:cs typeface="Arial"/>
            </a:endParaRPr>
          </a:p>
          <a:p>
            <a:pPr marL="0" lvl="1">
              <a:lnSpc>
                <a:spcPct val="90000"/>
              </a:lnSpc>
              <a:spcAft>
                <a:spcPts val="300"/>
              </a:spcAft>
            </a:pPr>
            <a:r>
              <a:rPr lang="en-US" dirty="0" smtClean="0">
                <a:solidFill>
                  <a:srgbClr val="FFFFFF"/>
                </a:solidFill>
                <a:latin typeface="Arial"/>
                <a:cs typeface="Arial"/>
              </a:rPr>
              <a:t>Over 180,000 rural patients have been screened in the past 2 years</a:t>
            </a:r>
          </a:p>
        </p:txBody>
      </p:sp>
      <p:pic>
        <p:nvPicPr>
          <p:cNvPr id="3" name="Picture 2"/>
          <p:cNvPicPr>
            <a:picLocks noChangeAspect="1"/>
          </p:cNvPicPr>
          <p:nvPr/>
        </p:nvPicPr>
        <p:blipFill>
          <a:blip r:embed="rId3"/>
          <a:stretch>
            <a:fillRect/>
          </a:stretch>
        </p:blipFill>
        <p:spPr>
          <a:xfrm>
            <a:off x="930264" y="3717891"/>
            <a:ext cx="1385991" cy="1562636"/>
          </a:xfrm>
          <a:prstGeom prst="rect">
            <a:avLst/>
          </a:prstGeom>
        </p:spPr>
      </p:pic>
      <p:pic>
        <p:nvPicPr>
          <p:cNvPr id="21" name="Picture 20"/>
          <p:cNvPicPr>
            <a:picLocks noChangeAspect="1"/>
          </p:cNvPicPr>
          <p:nvPr/>
        </p:nvPicPr>
        <p:blipFill>
          <a:blip r:embed="rId4"/>
          <a:stretch>
            <a:fillRect/>
          </a:stretch>
        </p:blipFill>
        <p:spPr>
          <a:xfrm>
            <a:off x="697162" y="1464947"/>
            <a:ext cx="1775466" cy="866271"/>
          </a:xfrm>
          <a:prstGeom prst="rect">
            <a:avLst/>
          </a:prstGeom>
        </p:spPr>
      </p:pic>
      <p:pic>
        <p:nvPicPr>
          <p:cNvPr id="4" name="Picture 3"/>
          <p:cNvPicPr>
            <a:picLocks noChangeAspect="1"/>
          </p:cNvPicPr>
          <p:nvPr/>
        </p:nvPicPr>
        <p:blipFill>
          <a:blip r:embed="rId5"/>
          <a:stretch>
            <a:fillRect/>
          </a:stretch>
        </p:blipFill>
        <p:spPr>
          <a:xfrm>
            <a:off x="6887568" y="3762667"/>
            <a:ext cx="1321098" cy="1638830"/>
          </a:xfrm>
          <a:prstGeom prst="rect">
            <a:avLst/>
          </a:prstGeom>
        </p:spPr>
      </p:pic>
      <p:sp>
        <p:nvSpPr>
          <p:cNvPr id="22" name="Rectangle 21"/>
          <p:cNvSpPr/>
          <p:nvPr/>
        </p:nvSpPr>
        <p:spPr bwMode="auto">
          <a:xfrm>
            <a:off x="6255211" y="563819"/>
            <a:ext cx="45719" cy="5029730"/>
          </a:xfrm>
          <a:prstGeom prst="rect">
            <a:avLst/>
          </a:prstGeom>
          <a:solidFill>
            <a:schemeClr val="bg1">
              <a:alpha val="50000"/>
            </a:schemeClr>
          </a:solidFill>
          <a:ln>
            <a:noFill/>
          </a:ln>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err="1" smtClean="0">
              <a:solidFill>
                <a:schemeClr val="bg1"/>
              </a:solidFill>
            </a:endParaRPr>
          </a:p>
        </p:txBody>
      </p:sp>
      <p:sp>
        <p:nvSpPr>
          <p:cNvPr id="24" name="Rectangle 23"/>
          <p:cNvSpPr/>
          <p:nvPr/>
        </p:nvSpPr>
        <p:spPr bwMode="auto">
          <a:xfrm rot="5400000">
            <a:off x="6255211" y="-2265428"/>
            <a:ext cx="45720" cy="11143368"/>
          </a:xfrm>
          <a:prstGeom prst="rect">
            <a:avLst/>
          </a:prstGeom>
          <a:solidFill>
            <a:schemeClr val="bg1">
              <a:alpha val="50000"/>
            </a:schemeClr>
          </a:solidFill>
          <a:ln>
            <a:noFill/>
          </a:ln>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err="1" smtClean="0">
              <a:solidFill>
                <a:schemeClr val="bg1"/>
              </a:solidFill>
            </a:endParaRPr>
          </a:p>
        </p:txBody>
      </p:sp>
      <p:pic>
        <p:nvPicPr>
          <p:cNvPr id="26" name="Picture 2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0690" y="5915715"/>
            <a:ext cx="2136670" cy="712223"/>
          </a:xfrm>
          <a:prstGeom prst="rect">
            <a:avLst/>
          </a:prstGeom>
        </p:spPr>
      </p:pic>
      <p:sp>
        <p:nvSpPr>
          <p:cNvPr id="29" name="Rectangle 28"/>
          <p:cNvSpPr/>
          <p:nvPr/>
        </p:nvSpPr>
        <p:spPr>
          <a:xfrm>
            <a:off x="9679787" y="6289384"/>
            <a:ext cx="2149884" cy="338554"/>
          </a:xfrm>
          <a:prstGeom prst="rect">
            <a:avLst/>
          </a:prstGeom>
        </p:spPr>
        <p:txBody>
          <a:bodyPr wrap="none">
            <a:spAutoFit/>
          </a:bodyPr>
          <a:lstStyle/>
          <a:p>
            <a:r>
              <a:rPr lang="en-US" sz="1600" b="1" dirty="0" smtClean="0">
                <a:solidFill>
                  <a:schemeClr val="bg1"/>
                </a:solidFill>
                <a:latin typeface="Arial" charset="0"/>
                <a:ea typeface="Arial" charset="0"/>
                <a:cs typeface="Arial" charset="0"/>
              </a:rPr>
              <a:t>@QCWirelessReach</a:t>
            </a:r>
            <a:endParaRPr lang="en-US" sz="1600" dirty="0">
              <a:latin typeface="Arial" charset="0"/>
              <a:ea typeface="Arial" charset="0"/>
              <a:cs typeface="Arial" charset="0"/>
            </a:endParaRPr>
          </a:p>
        </p:txBody>
      </p:sp>
      <p:pic>
        <p:nvPicPr>
          <p:cNvPr id="5" name="Picture 4"/>
          <p:cNvPicPr>
            <a:picLocks noChangeAspect="1"/>
          </p:cNvPicPr>
          <p:nvPr/>
        </p:nvPicPr>
        <p:blipFill>
          <a:blip r:embed="rId7"/>
          <a:stretch>
            <a:fillRect/>
          </a:stretch>
        </p:blipFill>
        <p:spPr>
          <a:xfrm>
            <a:off x="7089331" y="807349"/>
            <a:ext cx="828770" cy="2087273"/>
          </a:xfrm>
          <a:prstGeom prst="rect">
            <a:avLst/>
          </a:prstGeom>
        </p:spPr>
      </p:pic>
    </p:spTree>
    <p:extLst>
      <p:ext uri="{BB962C8B-B14F-4D97-AF65-F5344CB8AC3E}">
        <p14:creationId xmlns:p14="http://schemas.microsoft.com/office/powerpoint/2010/main" val="1659177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idx="4294967295"/>
          </p:nvPr>
        </p:nvSpPr>
        <p:spPr>
          <a:xfrm>
            <a:off x="7562630" y="2278686"/>
            <a:ext cx="4343211" cy="821803"/>
          </a:xfrm>
          <a:effectLst/>
        </p:spPr>
        <p:txBody>
          <a:bodyPr/>
          <a:lstStyle/>
          <a:p>
            <a:pPr>
              <a:lnSpc>
                <a:spcPct val="90000"/>
              </a:lnSpc>
              <a:spcBef>
                <a:spcPts val="1800"/>
              </a:spcBef>
            </a:pPr>
            <a:r>
              <a:rPr lang="en-US" sz="4800" b="1" spc="30" dirty="0" smtClean="0">
                <a:solidFill>
                  <a:schemeClr val="bg1"/>
                </a:solidFill>
              </a:rPr>
              <a:t>Thank you!</a:t>
            </a:r>
            <a:endParaRPr lang="en-US" sz="4800" b="1" spc="0" dirty="0">
              <a:solidFill>
                <a:srgbClr val="FFB700"/>
              </a:solidFill>
            </a:endParaRPr>
          </a:p>
        </p:txBody>
      </p:sp>
      <p:sp>
        <p:nvSpPr>
          <p:cNvPr id="7" name="Freeform 12"/>
          <p:cNvSpPr>
            <a:spLocks noChangeAspect="1"/>
          </p:cNvSpPr>
          <p:nvPr/>
        </p:nvSpPr>
        <p:spPr bwMode="black">
          <a:xfrm>
            <a:off x="8319697" y="6117073"/>
            <a:ext cx="391791" cy="31845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Arial"/>
              <a:cs typeface="Arial"/>
            </a:endParaRPr>
          </a:p>
        </p:txBody>
      </p:sp>
      <p:sp>
        <p:nvSpPr>
          <p:cNvPr id="8" name="Rectangle 7"/>
          <p:cNvSpPr/>
          <p:nvPr/>
        </p:nvSpPr>
        <p:spPr>
          <a:xfrm>
            <a:off x="8711488" y="6066193"/>
            <a:ext cx="2045496" cy="369332"/>
          </a:xfrm>
          <a:prstGeom prst="rect">
            <a:avLst/>
          </a:prstGeom>
        </p:spPr>
        <p:txBody>
          <a:bodyPr wrap="none">
            <a:spAutoFit/>
          </a:bodyPr>
          <a:lstStyle/>
          <a:p>
            <a:r>
              <a:rPr lang="en-US" b="1" dirty="0" smtClean="0">
                <a:solidFill>
                  <a:schemeClr val="bg1"/>
                </a:solidFill>
              </a:rPr>
              <a:t>@QCWirelessReach</a:t>
            </a:r>
            <a:endParaRPr lang="en-US" dirty="0"/>
          </a:p>
        </p:txBody>
      </p:sp>
      <p:sp>
        <p:nvSpPr>
          <p:cNvPr id="2" name="Rectangle 1"/>
          <p:cNvSpPr/>
          <p:nvPr/>
        </p:nvSpPr>
        <p:spPr>
          <a:xfrm>
            <a:off x="8711488" y="6435941"/>
            <a:ext cx="1431482" cy="369332"/>
          </a:xfrm>
          <a:prstGeom prst="rect">
            <a:avLst/>
          </a:prstGeom>
        </p:spPr>
        <p:txBody>
          <a:bodyPr wrap="none">
            <a:spAutoFit/>
          </a:bodyPr>
          <a:lstStyle/>
          <a:p>
            <a:r>
              <a:rPr lang="en-US" b="1" dirty="0">
                <a:solidFill>
                  <a:schemeClr val="bg1"/>
                </a:solidFill>
              </a:rPr>
              <a:t>@laurenhreed</a:t>
            </a:r>
            <a:endParaRPr lang="en-US" dirty="0"/>
          </a:p>
        </p:txBody>
      </p:sp>
      <p:sp>
        <p:nvSpPr>
          <p:cNvPr id="6" name="Freeform 12"/>
          <p:cNvSpPr>
            <a:spLocks noChangeAspect="1"/>
          </p:cNvSpPr>
          <p:nvPr/>
        </p:nvSpPr>
        <p:spPr bwMode="black">
          <a:xfrm>
            <a:off x="8319696" y="6486405"/>
            <a:ext cx="391791" cy="31845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Arial"/>
              <a:cs typeface="Arial"/>
            </a:endParaRPr>
          </a:p>
        </p:txBody>
      </p:sp>
    </p:spTree>
    <p:extLst>
      <p:ext uri="{BB962C8B-B14F-4D97-AF65-F5344CB8AC3E}">
        <p14:creationId xmlns:p14="http://schemas.microsoft.com/office/powerpoint/2010/main" val="1328350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32"/>
          <p:cNvGrpSpPr/>
          <p:nvPr/>
        </p:nvGrpSpPr>
        <p:grpSpPr>
          <a:xfrm>
            <a:off x="941196" y="3282109"/>
            <a:ext cx="1613736" cy="2567027"/>
            <a:chOff x="707418" y="2456912"/>
            <a:chExt cx="1210617" cy="1925772"/>
          </a:xfrm>
        </p:grpSpPr>
        <p:pic>
          <p:nvPicPr>
            <p:cNvPr id="14" name="Picture 13" descr="galaxynote.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1489" y="2456912"/>
              <a:ext cx="1007869" cy="1778592"/>
            </a:xfrm>
            <a:prstGeom prst="rect">
              <a:avLst/>
            </a:prstGeom>
            <a:effectLst>
              <a:reflection blurRad="6350" stA="34000" endA="300" endPos="15000" dir="5400000" sy="-100000" algn="bl" rotWithShape="0"/>
            </a:effectLst>
          </p:spPr>
        </p:pic>
        <p:pic>
          <p:nvPicPr>
            <p:cNvPr id="9" name="Picture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07418" y="4056967"/>
              <a:ext cx="1210617" cy="325717"/>
            </a:xfrm>
            <a:prstGeom prst="rect">
              <a:avLst/>
            </a:prstGeom>
            <a:noFill/>
            <a:ln>
              <a:noFill/>
            </a:ln>
          </p:spPr>
        </p:pic>
      </p:grpSp>
      <p:pic>
        <p:nvPicPr>
          <p:cNvPr id="11" name="Picture 10" descr="ASUS-Transformer-Pad_Infin copy.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825109" y="2986458"/>
            <a:ext cx="3821581" cy="3158331"/>
          </a:xfrm>
          <a:prstGeom prst="rect">
            <a:avLst/>
          </a:prstGeom>
        </p:spPr>
      </p:pic>
      <p:grpSp>
        <p:nvGrpSpPr>
          <p:cNvPr id="34" name="Group 33"/>
          <p:cNvGrpSpPr/>
          <p:nvPr/>
        </p:nvGrpSpPr>
        <p:grpSpPr>
          <a:xfrm>
            <a:off x="9666425" y="3538815"/>
            <a:ext cx="1468871" cy="2404127"/>
            <a:chOff x="7251708" y="2654132"/>
            <a:chExt cx="1101940" cy="1803565"/>
          </a:xfrm>
        </p:grpSpPr>
        <p:pic>
          <p:nvPicPr>
            <p:cNvPr id="13" name="Picture 12" descr="eluga.PN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375165" y="2654132"/>
              <a:ext cx="837290" cy="1659825"/>
            </a:xfrm>
            <a:prstGeom prst="rect">
              <a:avLst/>
            </a:prstGeom>
            <a:effectLst>
              <a:reflection blurRad="6350" stA="34000" endA="300" endPos="15000" dir="5400000" sy="-100000" algn="bl" rotWithShape="0"/>
            </a:effectLst>
          </p:spPr>
        </p:pic>
        <p:pic>
          <p:nvPicPr>
            <p:cNvPr id="3" name="Picture 2"/>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251708" y="4161220"/>
              <a:ext cx="1101940" cy="296477"/>
            </a:xfrm>
            <a:prstGeom prst="rect">
              <a:avLst/>
            </a:prstGeom>
            <a:noFill/>
            <a:ln>
              <a:noFill/>
            </a:ln>
          </p:spPr>
        </p:pic>
      </p:grpSp>
      <p:grpSp>
        <p:nvGrpSpPr>
          <p:cNvPr id="35" name="Group 34"/>
          <p:cNvGrpSpPr/>
          <p:nvPr/>
        </p:nvGrpSpPr>
        <p:grpSpPr>
          <a:xfrm>
            <a:off x="8571052" y="3528575"/>
            <a:ext cx="1468871" cy="2476262"/>
            <a:chOff x="6429964" y="2646451"/>
            <a:chExt cx="1101940" cy="1857680"/>
          </a:xfrm>
        </p:grpSpPr>
        <p:pic>
          <p:nvPicPr>
            <p:cNvPr id="15" name="Picture 14" descr="htc.PNG"/>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521857" y="2646451"/>
              <a:ext cx="909861" cy="1713125"/>
            </a:xfrm>
            <a:prstGeom prst="rect">
              <a:avLst/>
            </a:prstGeom>
            <a:effectLst>
              <a:reflection blurRad="6350" stA="18000" endA="300" endPos="9000" dir="5400000" sy="-100000" algn="bl" rotWithShape="0"/>
            </a:effectLst>
          </p:spPr>
        </p:pic>
        <p:pic>
          <p:nvPicPr>
            <p:cNvPr id="4" name="Picture 3"/>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429964" y="4207654"/>
              <a:ext cx="1101940" cy="296477"/>
            </a:xfrm>
            <a:prstGeom prst="rect">
              <a:avLst/>
            </a:prstGeom>
            <a:noFill/>
            <a:ln>
              <a:noFill/>
            </a:ln>
          </p:spPr>
        </p:pic>
      </p:grpSp>
      <p:grpSp>
        <p:nvGrpSpPr>
          <p:cNvPr id="36" name="Group 35"/>
          <p:cNvGrpSpPr/>
          <p:nvPr/>
        </p:nvGrpSpPr>
        <p:grpSpPr>
          <a:xfrm>
            <a:off x="7686677" y="3760404"/>
            <a:ext cx="1238721" cy="2225384"/>
            <a:chOff x="5766509" y="2820367"/>
            <a:chExt cx="929283" cy="1669473"/>
          </a:xfrm>
        </p:grpSpPr>
        <p:pic>
          <p:nvPicPr>
            <p:cNvPr id="16" name="Picture 15" descr="lumina610.PNG"/>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845129" y="2820367"/>
              <a:ext cx="774896" cy="1546354"/>
            </a:xfrm>
            <a:prstGeom prst="rect">
              <a:avLst/>
            </a:prstGeom>
            <a:effectLst>
              <a:reflection blurRad="6350" stA="34000" endA="300" endPos="15000" dir="5400000" sy="-100000" algn="bl" rotWithShape="0"/>
            </a:effectLst>
          </p:spPr>
        </p:pic>
        <p:pic>
          <p:nvPicPr>
            <p:cNvPr id="5" name="Picture 4"/>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5766509" y="4239816"/>
              <a:ext cx="929283" cy="250024"/>
            </a:xfrm>
            <a:prstGeom prst="rect">
              <a:avLst/>
            </a:prstGeom>
            <a:noFill/>
            <a:ln>
              <a:noFill/>
            </a:ln>
          </p:spPr>
        </p:pic>
      </p:grpSp>
      <p:grpSp>
        <p:nvGrpSpPr>
          <p:cNvPr id="30" name="Group 29"/>
          <p:cNvGrpSpPr/>
          <p:nvPr/>
        </p:nvGrpSpPr>
        <p:grpSpPr>
          <a:xfrm>
            <a:off x="3148779" y="3530574"/>
            <a:ext cx="1523896" cy="2338875"/>
            <a:chOff x="2322471" y="2703064"/>
            <a:chExt cx="1143220" cy="1754613"/>
          </a:xfrm>
        </p:grpSpPr>
        <p:pic>
          <p:nvPicPr>
            <p:cNvPr id="12" name="Picture 11" descr="sonyxperia.PNG"/>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2515267" y="2703064"/>
              <a:ext cx="811754" cy="1602146"/>
            </a:xfrm>
            <a:prstGeom prst="rect">
              <a:avLst/>
            </a:prstGeom>
            <a:effectLst>
              <a:reflection blurRad="6350" stA="34000" endA="300" endPos="15000" dir="5400000" sy="-100000" algn="bl" rotWithShape="0"/>
            </a:effectLst>
          </p:spPr>
        </p:pic>
        <p:pic>
          <p:nvPicPr>
            <p:cNvPr id="7" name="Picture 6"/>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2322471" y="4150094"/>
              <a:ext cx="1143220" cy="307583"/>
            </a:xfrm>
            <a:prstGeom prst="rect">
              <a:avLst/>
            </a:prstGeom>
            <a:noFill/>
            <a:ln>
              <a:noFill/>
            </a:ln>
          </p:spPr>
        </p:pic>
      </p:grpSp>
      <p:grpSp>
        <p:nvGrpSpPr>
          <p:cNvPr id="29" name="Group 28"/>
          <p:cNvGrpSpPr/>
          <p:nvPr/>
        </p:nvGrpSpPr>
        <p:grpSpPr>
          <a:xfrm>
            <a:off x="2080465" y="3652910"/>
            <a:ext cx="1544116" cy="2351927"/>
            <a:chOff x="1559042" y="2745391"/>
            <a:chExt cx="1158389" cy="1764405"/>
          </a:xfrm>
        </p:grpSpPr>
        <p:pic>
          <p:nvPicPr>
            <p:cNvPr id="17" name="Picture 16" descr="nokia.PNG"/>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1703137" y="2745391"/>
              <a:ext cx="867683" cy="1626902"/>
            </a:xfrm>
            <a:prstGeom prst="rect">
              <a:avLst/>
            </a:prstGeom>
            <a:effectLst>
              <a:reflection blurRad="6350" stA="25000" endA="300" endPos="8000" dir="5400000" sy="-100000" algn="bl" rotWithShape="0"/>
            </a:effectLst>
          </p:spPr>
        </p:pic>
        <p:pic>
          <p:nvPicPr>
            <p:cNvPr id="8" name="Picture 7"/>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1559042" y="4198131"/>
              <a:ext cx="1158389" cy="311665"/>
            </a:xfrm>
            <a:prstGeom prst="rect">
              <a:avLst/>
            </a:prstGeom>
            <a:noFill/>
            <a:ln>
              <a:noFill/>
            </a:ln>
          </p:spPr>
        </p:pic>
      </p:grpSp>
      <p:grpSp>
        <p:nvGrpSpPr>
          <p:cNvPr id="32" name="Group 31"/>
          <p:cNvGrpSpPr/>
          <p:nvPr/>
        </p:nvGrpSpPr>
        <p:grpSpPr>
          <a:xfrm>
            <a:off x="4372990" y="3701561"/>
            <a:ext cx="1270274" cy="2511306"/>
            <a:chOff x="3280597" y="2776224"/>
            <a:chExt cx="952954" cy="1883970"/>
          </a:xfrm>
        </p:grpSpPr>
        <p:pic>
          <p:nvPicPr>
            <p:cNvPr id="19" name="Picture 18" descr="reflection.PNG"/>
            <p:cNvPicPr>
              <a:picLocks noChangeAspect="1"/>
            </p:cNvPicPr>
            <p:nvPr/>
          </p:nvPicPr>
          <p:blipFill>
            <a:blip r:embed="rId15" cstate="screen">
              <a:alphaModFix amt="62000"/>
              <a:extLst>
                <a:ext uri="{28A0092B-C50C-407E-A947-70E740481C1C}">
                  <a14:useLocalDpi xmlns:a14="http://schemas.microsoft.com/office/drawing/2010/main"/>
                </a:ext>
              </a:extLst>
            </a:blip>
            <a:stretch>
              <a:fillRect/>
            </a:stretch>
          </p:blipFill>
          <p:spPr>
            <a:xfrm>
              <a:off x="3372877" y="4257888"/>
              <a:ext cx="763934" cy="402306"/>
            </a:xfrm>
            <a:prstGeom prst="rect">
              <a:avLst/>
            </a:prstGeom>
          </p:spPr>
        </p:pic>
        <p:grpSp>
          <p:nvGrpSpPr>
            <p:cNvPr id="31" name="Group 30"/>
            <p:cNvGrpSpPr/>
            <p:nvPr/>
          </p:nvGrpSpPr>
          <p:grpSpPr>
            <a:xfrm>
              <a:off x="3280597" y="2776224"/>
              <a:ext cx="952954" cy="1604533"/>
              <a:chOff x="3280597" y="2776224"/>
              <a:chExt cx="952954" cy="1604533"/>
            </a:xfrm>
          </p:grpSpPr>
          <p:pic>
            <p:nvPicPr>
              <p:cNvPr id="18" name="Picture 17" descr="lumigon.PNG"/>
              <p:cNvPicPr>
                <a:picLocks noChangeAspect="1"/>
              </p:cNvPicPr>
              <p:nvPr/>
            </p:nvPicPr>
            <p:blipFill rotWithShape="1">
              <a:blip r:embed="rId16" cstate="screen">
                <a:extLst>
                  <a:ext uri="{28A0092B-C50C-407E-A947-70E740481C1C}">
                    <a14:useLocalDpi xmlns:a14="http://schemas.microsoft.com/office/drawing/2010/main"/>
                  </a:ext>
                </a:extLst>
              </a:blip>
              <a:srcRect/>
              <a:stretch/>
            </p:blipFill>
            <p:spPr>
              <a:xfrm>
                <a:off x="3323116" y="2776224"/>
                <a:ext cx="853469" cy="1528438"/>
              </a:xfrm>
              <a:prstGeom prst="rect">
                <a:avLst/>
              </a:prstGeom>
            </p:spPr>
          </p:pic>
          <p:pic>
            <p:nvPicPr>
              <p:cNvPr id="6" name="Picture 5"/>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rot="21300000">
                <a:off x="3280597" y="4124365"/>
                <a:ext cx="952954" cy="256392"/>
              </a:xfrm>
              <a:prstGeom prst="rect">
                <a:avLst/>
              </a:prstGeom>
              <a:noFill/>
              <a:ln>
                <a:noFill/>
              </a:ln>
            </p:spPr>
          </p:pic>
        </p:grpSp>
      </p:grpSp>
      <p:pic>
        <p:nvPicPr>
          <p:cNvPr id="2" name="Picture 1"/>
          <p:cNvPicPr>
            <a:picLocks noChangeAspect="1"/>
          </p:cNvPicPr>
          <p:nvPr/>
        </p:nvPicPr>
        <p:blipFill>
          <a:blip r:embed="rId18"/>
          <a:stretch>
            <a:fillRect/>
          </a:stretch>
        </p:blipFill>
        <p:spPr>
          <a:xfrm>
            <a:off x="853411" y="777849"/>
            <a:ext cx="4660900" cy="1016000"/>
          </a:xfrm>
          <a:prstGeom prst="rect">
            <a:avLst/>
          </a:prstGeom>
        </p:spPr>
      </p:pic>
    </p:spTree>
    <p:extLst>
      <p:ext uri="{BB962C8B-B14F-4D97-AF65-F5344CB8AC3E}">
        <p14:creationId xmlns:p14="http://schemas.microsoft.com/office/powerpoint/2010/main" val="37961824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50000"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0-#ppt_w/2"/>
                                          </p:val>
                                        </p:tav>
                                        <p:tav tm="100000">
                                          <p:val>
                                            <p:strVal val="#ppt_x"/>
                                          </p:val>
                                        </p:tav>
                                      </p:tavLst>
                                    </p:anim>
                                    <p:anim calcmode="lin" valueType="num">
                                      <p:cBhvr additive="base">
                                        <p:cTn id="8" dur="1000" fill="hold"/>
                                        <p:tgtEl>
                                          <p:spTgt spid="32"/>
                                        </p:tgtEl>
                                        <p:attrNameLst>
                                          <p:attrName>ppt_y</p:attrName>
                                        </p:attrNameLst>
                                      </p:cBhvr>
                                      <p:tavLst>
                                        <p:tav tm="0">
                                          <p:val>
                                            <p:strVal val="#ppt_y"/>
                                          </p:val>
                                        </p:tav>
                                        <p:tav tm="100000">
                                          <p:val>
                                            <p:strVal val="#ppt_y"/>
                                          </p:val>
                                        </p:tav>
                                      </p:tavLst>
                                    </p:anim>
                                  </p:childTnLst>
                                </p:cTn>
                              </p:par>
                              <p:par>
                                <p:cTn id="9" presetID="2" presetClass="entr" presetSubtype="2" decel="50000"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1000" fill="hold"/>
                                        <p:tgtEl>
                                          <p:spTgt spid="35"/>
                                        </p:tgtEl>
                                        <p:attrNameLst>
                                          <p:attrName>ppt_x</p:attrName>
                                        </p:attrNameLst>
                                      </p:cBhvr>
                                      <p:tavLst>
                                        <p:tav tm="0">
                                          <p:val>
                                            <p:strVal val="1+#ppt_w/2"/>
                                          </p:val>
                                        </p:tav>
                                        <p:tav tm="100000">
                                          <p:val>
                                            <p:strVal val="#ppt_x"/>
                                          </p:val>
                                        </p:tav>
                                      </p:tavLst>
                                    </p:anim>
                                    <p:anim calcmode="lin" valueType="num">
                                      <p:cBhvr additive="base">
                                        <p:cTn id="12" dur="1000" fill="hold"/>
                                        <p:tgtEl>
                                          <p:spTgt spid="35"/>
                                        </p:tgtEl>
                                        <p:attrNameLst>
                                          <p:attrName>ppt_y</p:attrName>
                                        </p:attrNameLst>
                                      </p:cBhvr>
                                      <p:tavLst>
                                        <p:tav tm="0">
                                          <p:val>
                                            <p:strVal val="#ppt_y"/>
                                          </p:val>
                                        </p:tav>
                                        <p:tav tm="100000">
                                          <p:val>
                                            <p:strVal val="#ppt_y"/>
                                          </p:val>
                                        </p:tav>
                                      </p:tavLst>
                                    </p:anim>
                                  </p:childTnLst>
                                </p:cTn>
                              </p:par>
                              <p:par>
                                <p:cTn id="13" presetID="2" presetClass="entr" presetSubtype="8" decel="50000"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1000" fill="hold"/>
                                        <p:tgtEl>
                                          <p:spTgt spid="30"/>
                                        </p:tgtEl>
                                        <p:attrNameLst>
                                          <p:attrName>ppt_x</p:attrName>
                                        </p:attrNameLst>
                                      </p:cBhvr>
                                      <p:tavLst>
                                        <p:tav tm="0">
                                          <p:val>
                                            <p:strVal val="0-#ppt_w/2"/>
                                          </p:val>
                                        </p:tav>
                                        <p:tav tm="100000">
                                          <p:val>
                                            <p:strVal val="#ppt_x"/>
                                          </p:val>
                                        </p:tav>
                                      </p:tavLst>
                                    </p:anim>
                                    <p:anim calcmode="lin" valueType="num">
                                      <p:cBhvr additive="base">
                                        <p:cTn id="16" dur="10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accel="50000"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1000" fill="hold"/>
                                        <p:tgtEl>
                                          <p:spTgt spid="29"/>
                                        </p:tgtEl>
                                        <p:attrNameLst>
                                          <p:attrName>ppt_x</p:attrName>
                                        </p:attrNameLst>
                                      </p:cBhvr>
                                      <p:tavLst>
                                        <p:tav tm="0">
                                          <p:val>
                                            <p:strVal val="0-#ppt_w/2"/>
                                          </p:val>
                                        </p:tav>
                                        <p:tav tm="100000">
                                          <p:val>
                                            <p:strVal val="#ppt_x"/>
                                          </p:val>
                                        </p:tav>
                                      </p:tavLst>
                                    </p:anim>
                                    <p:anim calcmode="lin" valueType="num">
                                      <p:cBhvr additive="base">
                                        <p:cTn id="20" dur="1000" fill="hold"/>
                                        <p:tgtEl>
                                          <p:spTgt spid="29"/>
                                        </p:tgtEl>
                                        <p:attrNameLst>
                                          <p:attrName>ppt_y</p:attrName>
                                        </p:attrNameLst>
                                      </p:cBhvr>
                                      <p:tavLst>
                                        <p:tav tm="0">
                                          <p:val>
                                            <p:strVal val="#ppt_y"/>
                                          </p:val>
                                        </p:tav>
                                        <p:tav tm="100000">
                                          <p:val>
                                            <p:strVal val="#ppt_y"/>
                                          </p:val>
                                        </p:tav>
                                      </p:tavLst>
                                    </p:anim>
                                  </p:childTnLst>
                                </p:cTn>
                              </p:par>
                              <p:par>
                                <p:cTn id="21" presetID="2" presetClass="entr" presetSubtype="2" decel="50000" fill="hold" nodeType="with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additive="base">
                                        <p:cTn id="23" dur="1000" fill="hold"/>
                                        <p:tgtEl>
                                          <p:spTgt spid="36"/>
                                        </p:tgtEl>
                                        <p:attrNameLst>
                                          <p:attrName>ppt_x</p:attrName>
                                        </p:attrNameLst>
                                      </p:cBhvr>
                                      <p:tavLst>
                                        <p:tav tm="0">
                                          <p:val>
                                            <p:strVal val="1+#ppt_w/2"/>
                                          </p:val>
                                        </p:tav>
                                        <p:tav tm="100000">
                                          <p:val>
                                            <p:strVal val="#ppt_x"/>
                                          </p:val>
                                        </p:tav>
                                      </p:tavLst>
                                    </p:anim>
                                    <p:anim calcmode="lin" valueType="num">
                                      <p:cBhvr additive="base">
                                        <p:cTn id="24" dur="1000" fill="hold"/>
                                        <p:tgtEl>
                                          <p:spTgt spid="36"/>
                                        </p:tgtEl>
                                        <p:attrNameLst>
                                          <p:attrName>ppt_y</p:attrName>
                                        </p:attrNameLst>
                                      </p:cBhvr>
                                      <p:tavLst>
                                        <p:tav tm="0">
                                          <p:val>
                                            <p:strVal val="#ppt_y"/>
                                          </p:val>
                                        </p:tav>
                                        <p:tav tm="100000">
                                          <p:val>
                                            <p:strVal val="#ppt_y"/>
                                          </p:val>
                                        </p:tav>
                                      </p:tavLst>
                                    </p:anim>
                                  </p:childTnLst>
                                </p:cTn>
                              </p:par>
                              <p:par>
                                <p:cTn id="25" presetID="2" presetClass="entr" presetSubtype="2" decel="50000" fill="hold" nodeType="with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1000" fill="hold"/>
                                        <p:tgtEl>
                                          <p:spTgt spid="34"/>
                                        </p:tgtEl>
                                        <p:attrNameLst>
                                          <p:attrName>ppt_x</p:attrName>
                                        </p:attrNameLst>
                                      </p:cBhvr>
                                      <p:tavLst>
                                        <p:tav tm="0">
                                          <p:val>
                                            <p:strVal val="1+#ppt_w/2"/>
                                          </p:val>
                                        </p:tav>
                                        <p:tav tm="100000">
                                          <p:val>
                                            <p:strVal val="#ppt_x"/>
                                          </p:val>
                                        </p:tav>
                                      </p:tavLst>
                                    </p:anim>
                                    <p:anim calcmode="lin" valueType="num">
                                      <p:cBhvr additive="base">
                                        <p:cTn id="28" dur="1000" fill="hold"/>
                                        <p:tgtEl>
                                          <p:spTgt spid="34"/>
                                        </p:tgtEl>
                                        <p:attrNameLst>
                                          <p:attrName>ppt_y</p:attrName>
                                        </p:attrNameLst>
                                      </p:cBhvr>
                                      <p:tavLst>
                                        <p:tav tm="0">
                                          <p:val>
                                            <p:strVal val="#ppt_y"/>
                                          </p:val>
                                        </p:tav>
                                        <p:tav tm="100000">
                                          <p:val>
                                            <p:strVal val="#ppt_y"/>
                                          </p:val>
                                        </p:tav>
                                      </p:tavLst>
                                    </p:anim>
                                  </p:childTnLst>
                                </p:cTn>
                              </p:par>
                              <p:par>
                                <p:cTn id="29" presetID="2" presetClass="entr" presetSubtype="8" decel="50000" fill="hold" nodeType="withEffect">
                                  <p:stCondLst>
                                    <p:cond delay="0"/>
                                  </p:stCondLst>
                                  <p:childTnLst>
                                    <p:set>
                                      <p:cBhvr>
                                        <p:cTn id="30" dur="1" fill="hold">
                                          <p:stCondLst>
                                            <p:cond delay="0"/>
                                          </p:stCondLst>
                                        </p:cTn>
                                        <p:tgtEl>
                                          <p:spTgt spid="33"/>
                                        </p:tgtEl>
                                        <p:attrNameLst>
                                          <p:attrName>style.visibility</p:attrName>
                                        </p:attrNameLst>
                                      </p:cBhvr>
                                      <p:to>
                                        <p:strVal val="visible"/>
                                      </p:to>
                                    </p:set>
                                    <p:anim calcmode="lin" valueType="num">
                                      <p:cBhvr additive="base">
                                        <p:cTn id="31" dur="1000" fill="hold"/>
                                        <p:tgtEl>
                                          <p:spTgt spid="33"/>
                                        </p:tgtEl>
                                        <p:attrNameLst>
                                          <p:attrName>ppt_x</p:attrName>
                                        </p:attrNameLst>
                                      </p:cBhvr>
                                      <p:tavLst>
                                        <p:tav tm="0">
                                          <p:val>
                                            <p:strVal val="0-#ppt_w/2"/>
                                          </p:val>
                                        </p:tav>
                                        <p:tav tm="100000">
                                          <p:val>
                                            <p:strVal val="#ppt_x"/>
                                          </p:val>
                                        </p:tav>
                                      </p:tavLst>
                                    </p:anim>
                                    <p:anim calcmode="lin" valueType="num">
                                      <p:cBhvr additive="base">
                                        <p:cTn id="32" dur="1000" fill="hold"/>
                                        <p:tgtEl>
                                          <p:spTgt spid="33"/>
                                        </p:tgtEl>
                                        <p:attrNameLst>
                                          <p:attrName>ppt_y</p:attrName>
                                        </p:attrNameLst>
                                      </p:cBhvr>
                                      <p:tavLst>
                                        <p:tav tm="0">
                                          <p:val>
                                            <p:strVal val="#ppt_y"/>
                                          </p:val>
                                        </p:tav>
                                        <p:tav tm="100000">
                                          <p:val>
                                            <p:strVal val="#ppt_y"/>
                                          </p:val>
                                        </p:tav>
                                      </p:tavLst>
                                    </p:anim>
                                  </p:childTnLst>
                                </p:cTn>
                              </p:par>
                              <p:par>
                                <p:cTn id="33" presetID="2" presetClass="entr" presetSubtype="2" decel="50000"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1+#ppt_w/2"/>
                                          </p:val>
                                        </p:tav>
                                        <p:tav tm="100000">
                                          <p:val>
                                            <p:strVal val="#ppt_x"/>
                                          </p:val>
                                        </p:tav>
                                      </p:tavLst>
                                    </p:anim>
                                    <p:anim calcmode="lin" valueType="num">
                                      <p:cBhvr additive="base">
                                        <p:cTn id="36"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cstate="screen">
            <a:extLst>
              <a:ext uri="{28A0092B-C50C-407E-A947-70E740481C1C}">
                <a14:useLocalDpi xmlns:a14="http://schemas.microsoft.com/office/drawing/2010/main"/>
              </a:ext>
            </a:extLst>
          </a:blip>
          <a:srcRect t="6121"/>
          <a:stretch/>
        </p:blipFill>
        <p:spPr>
          <a:xfrm>
            <a:off x="1733537" y="1678374"/>
            <a:ext cx="2555451" cy="4167843"/>
          </a:xfrm>
          <a:prstGeom prst="rect">
            <a:avLst/>
          </a:prstGeom>
        </p:spPr>
      </p:pic>
      <p:pic>
        <p:nvPicPr>
          <p:cNvPr id="4" name="Picture 3"/>
          <p:cNvPicPr>
            <a:picLocks noChangeAspect="1"/>
          </p:cNvPicPr>
          <p:nvPr/>
        </p:nvPicPr>
        <p:blipFill rotWithShape="1">
          <a:blip r:embed="rId4" cstate="screen">
            <a:extLst>
              <a:ext uri="{28A0092B-C50C-407E-A947-70E740481C1C}">
                <a14:useLocalDpi xmlns:a14="http://schemas.microsoft.com/office/drawing/2010/main"/>
              </a:ext>
            </a:extLst>
          </a:blip>
          <a:srcRect t="6521"/>
          <a:stretch/>
        </p:blipFill>
        <p:spPr>
          <a:xfrm>
            <a:off x="7911221" y="1678374"/>
            <a:ext cx="2571380" cy="4167844"/>
          </a:xfrm>
          <a:prstGeom prst="rect">
            <a:avLst/>
          </a:prstGeom>
        </p:spPr>
      </p:pic>
      <p:pic>
        <p:nvPicPr>
          <p:cNvPr id="7" name="Picture 6"/>
          <p:cNvPicPr>
            <a:picLocks noChangeAspect="1"/>
          </p:cNvPicPr>
          <p:nvPr/>
        </p:nvPicPr>
        <p:blipFill rotWithShape="1">
          <a:blip r:embed="rId5" cstate="screen">
            <a:extLst>
              <a:ext uri="{28A0092B-C50C-407E-A947-70E740481C1C}">
                <a14:useLocalDpi xmlns:a14="http://schemas.microsoft.com/office/drawing/2010/main"/>
              </a:ext>
            </a:extLst>
          </a:blip>
          <a:srcRect t="6521"/>
          <a:stretch/>
        </p:blipFill>
        <p:spPr>
          <a:xfrm>
            <a:off x="4814016" y="1678374"/>
            <a:ext cx="2571380" cy="4167844"/>
          </a:xfrm>
          <a:prstGeom prst="rect">
            <a:avLst/>
          </a:prstGeom>
        </p:spPr>
      </p:pic>
      <p:sp>
        <p:nvSpPr>
          <p:cNvPr id="5" name="Title 5"/>
          <p:cNvSpPr>
            <a:spLocks noGrp="1"/>
          </p:cNvSpPr>
          <p:nvPr>
            <p:ph type="ctrTitle"/>
          </p:nvPr>
        </p:nvSpPr>
        <p:spPr>
          <a:xfrm>
            <a:off x="783057" y="574948"/>
            <a:ext cx="7486736" cy="922256"/>
          </a:xfrm>
          <a:effectLst>
            <a:softEdge rad="63500"/>
          </a:effectLst>
        </p:spPr>
        <p:txBody>
          <a:bodyPr/>
          <a:lstStyle/>
          <a:p>
            <a:r>
              <a:rPr lang="en-US" smtClean="0"/>
              <a:t>Mobile Technology</a:t>
            </a:r>
            <a:endParaRPr lang="en-US" dirty="0"/>
          </a:p>
        </p:txBody>
      </p:sp>
      <p:pic>
        <p:nvPicPr>
          <p:cNvPr id="11" name="Picture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0690" y="5915715"/>
            <a:ext cx="2136670" cy="712223"/>
          </a:xfrm>
          <a:prstGeom prst="rect">
            <a:avLst/>
          </a:prstGeom>
        </p:spPr>
      </p:pic>
      <p:sp>
        <p:nvSpPr>
          <p:cNvPr id="13" name="Rectangle 12"/>
          <p:cNvSpPr/>
          <p:nvPr/>
        </p:nvSpPr>
        <p:spPr>
          <a:xfrm>
            <a:off x="9679787" y="6289384"/>
            <a:ext cx="2149884" cy="338554"/>
          </a:xfrm>
          <a:prstGeom prst="rect">
            <a:avLst/>
          </a:prstGeom>
        </p:spPr>
        <p:txBody>
          <a:bodyPr wrap="none">
            <a:spAutoFit/>
          </a:bodyPr>
          <a:lstStyle/>
          <a:p>
            <a:r>
              <a:rPr lang="en-US" sz="1600" b="1" dirty="0" smtClean="0">
                <a:solidFill>
                  <a:schemeClr val="bg1"/>
                </a:solidFill>
                <a:latin typeface="Arial" charset="0"/>
                <a:ea typeface="Arial" charset="0"/>
                <a:cs typeface="Arial" charset="0"/>
              </a:rPr>
              <a:t>@QCWirelessReach</a:t>
            </a:r>
            <a:endParaRPr lang="en-US" sz="1600" dirty="0">
              <a:latin typeface="Arial" charset="0"/>
              <a:ea typeface="Arial" charset="0"/>
              <a:cs typeface="Arial" charset="0"/>
            </a:endParaRPr>
          </a:p>
        </p:txBody>
      </p:sp>
    </p:spTree>
    <p:extLst>
      <p:ext uri="{BB962C8B-B14F-4D97-AF65-F5344CB8AC3E}">
        <p14:creationId xmlns:p14="http://schemas.microsoft.com/office/powerpoint/2010/main" val="291408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descr="map.png"/>
          <p:cNvPicPr>
            <a:picLocks noGrp="1" noChangeAspect="1"/>
          </p:cNvPicPr>
          <p:nvPr/>
        </p:nvPicPr>
        <p:blipFill rotWithShape="1">
          <a:blip r:embed="rId3" cstate="screen">
            <a:alphaModFix amt="40000"/>
            <a:extLst>
              <a:ext uri="{28A0092B-C50C-407E-A947-70E740481C1C}">
                <a14:useLocalDpi xmlns:a14="http://schemas.microsoft.com/office/drawing/2010/main"/>
              </a:ext>
            </a:extLst>
          </a:blip>
          <a:srcRect l="647" r="647"/>
          <a:stretch/>
        </p:blipFill>
        <p:spPr>
          <a:xfrm>
            <a:off x="618117" y="980858"/>
            <a:ext cx="11218284" cy="5623828"/>
          </a:xfrm>
          <a:prstGeom prst="rect">
            <a:avLst/>
          </a:prstGeom>
        </p:spPr>
      </p:pic>
      <p:grpSp>
        <p:nvGrpSpPr>
          <p:cNvPr id="25" name="Group 24"/>
          <p:cNvGrpSpPr/>
          <p:nvPr/>
        </p:nvGrpSpPr>
        <p:grpSpPr>
          <a:xfrm>
            <a:off x="815955" y="2243119"/>
            <a:ext cx="2460646" cy="4230069"/>
            <a:chOff x="815955" y="1989119"/>
            <a:chExt cx="2460646" cy="4230069"/>
          </a:xfrm>
        </p:grpSpPr>
        <p:grpSp>
          <p:nvGrpSpPr>
            <p:cNvPr id="26" name="Group 25"/>
            <p:cNvGrpSpPr/>
            <p:nvPr/>
          </p:nvGrpSpPr>
          <p:grpSpPr>
            <a:xfrm>
              <a:off x="984210" y="1989119"/>
              <a:ext cx="2079646" cy="2079646"/>
              <a:chOff x="714354" y="2344719"/>
              <a:chExt cx="2079646" cy="2079646"/>
            </a:xfrm>
          </p:grpSpPr>
          <p:sp>
            <p:nvSpPr>
              <p:cNvPr id="28" name="Oval 27"/>
              <p:cNvSpPr/>
              <p:nvPr/>
            </p:nvSpPr>
            <p:spPr bwMode="auto">
              <a:xfrm>
                <a:off x="714354" y="2344719"/>
                <a:ext cx="2079646" cy="2079646"/>
              </a:xfrm>
              <a:prstGeom prst="ellipse">
                <a:avLst/>
              </a:prstGeom>
              <a:solidFill>
                <a:srgbClr val="FFB700"/>
              </a:solidFill>
              <a:ln>
                <a:noFill/>
              </a:ln>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err="1" smtClean="0">
                  <a:solidFill>
                    <a:schemeClr val="bg1"/>
                  </a:solidFill>
                  <a:latin typeface="Arial"/>
                  <a:cs typeface="Arial"/>
                </a:endParaRPr>
              </a:p>
            </p:txBody>
          </p:sp>
          <p:sp>
            <p:nvSpPr>
              <p:cNvPr id="29" name="Title 2"/>
              <p:cNvSpPr txBox="1">
                <a:spLocks/>
              </p:cNvSpPr>
              <p:nvPr/>
            </p:nvSpPr>
            <p:spPr bwMode="gray">
              <a:xfrm>
                <a:off x="981055" y="3302985"/>
                <a:ext cx="1774846" cy="584776"/>
              </a:xfrm>
              <a:prstGeom prst="rect">
                <a:avLst/>
              </a:prstGeom>
            </p:spPr>
            <p:txBody>
              <a:bodyPr vert="horz" wrap="square" lIns="91440" tIns="45720" rIns="91440" bIns="45720" rtlCol="0" anchor="b" anchorCtr="0">
                <a:noAutofit/>
              </a:bodyPr>
              <a:lstStyle>
                <a:lvl1pPr marL="0" algn="l" defTabSz="914400" rtl="0" eaLnBrk="1" latinLnBrk="0" hangingPunct="1">
                  <a:lnSpc>
                    <a:spcPct val="85000"/>
                  </a:lnSpc>
                  <a:spcBef>
                    <a:spcPct val="0"/>
                  </a:spcBef>
                  <a:buNone/>
                  <a:defRPr lang="en-US" sz="5400" b="0" kern="1200" baseline="0" dirty="0">
                    <a:solidFill>
                      <a:srgbClr val="FFFFFF"/>
                    </a:solidFill>
                    <a:latin typeface="Qualcomm Office Bold" pitchFamily="34" charset="0"/>
                    <a:ea typeface="+mj-ea"/>
                    <a:cs typeface="Arial" pitchFamily="34" charset="0"/>
                  </a:defRPr>
                </a:lvl1pPr>
              </a:lstStyle>
              <a:p>
                <a:r>
                  <a:rPr lang="en-US" sz="6000" b="1" dirty="0" smtClean="0">
                    <a:solidFill>
                      <a:schemeClr val="bg1"/>
                    </a:solidFill>
                    <a:latin typeface="Arial"/>
                    <a:cs typeface="Arial"/>
                  </a:rPr>
                  <a:t>114</a:t>
                </a:r>
                <a:endParaRPr lang="en-US" sz="6000" b="1" dirty="0">
                  <a:solidFill>
                    <a:schemeClr val="bg1"/>
                  </a:solidFill>
                  <a:latin typeface="Arial"/>
                  <a:cs typeface="Arial"/>
                </a:endParaRPr>
              </a:p>
            </p:txBody>
          </p:sp>
        </p:grpSp>
        <p:sp>
          <p:nvSpPr>
            <p:cNvPr id="27" name="Title 2"/>
            <p:cNvSpPr txBox="1">
              <a:spLocks/>
            </p:cNvSpPr>
            <p:nvPr/>
          </p:nvSpPr>
          <p:spPr bwMode="gray">
            <a:xfrm>
              <a:off x="815955" y="4256454"/>
              <a:ext cx="2460646" cy="1962734"/>
            </a:xfrm>
            <a:prstGeom prst="rect">
              <a:avLst/>
            </a:prstGeom>
          </p:spPr>
          <p:txBody>
            <a:bodyPr vert="horz" wrap="square" lIns="91440" tIns="45720" rIns="91440" bIns="45720" rtlCol="0" anchor="t" anchorCtr="0">
              <a:noAutofit/>
            </a:bodyPr>
            <a:lstStyle>
              <a:lvl1pPr marL="0" algn="l" defTabSz="914400" rtl="0" eaLnBrk="1" latinLnBrk="0" hangingPunct="1">
                <a:lnSpc>
                  <a:spcPct val="85000"/>
                </a:lnSpc>
                <a:spcBef>
                  <a:spcPct val="0"/>
                </a:spcBef>
                <a:buNone/>
                <a:defRPr lang="en-US" sz="5400" b="0" kern="1200" baseline="0" dirty="0">
                  <a:solidFill>
                    <a:srgbClr val="FFFFFF"/>
                  </a:solidFill>
                  <a:latin typeface="Qualcomm Office Bold" pitchFamily="34" charset="0"/>
                  <a:ea typeface="+mj-ea"/>
                  <a:cs typeface="Arial" pitchFamily="34" charset="0"/>
                </a:defRPr>
              </a:lvl1pPr>
            </a:lstStyle>
            <a:p>
              <a:pPr algn="ctr"/>
              <a:r>
                <a:rPr lang="en-US" sz="2000" b="1" dirty="0" smtClean="0">
                  <a:latin typeface="Arial"/>
                  <a:cs typeface="Arial"/>
                </a:rPr>
                <a:t>PROGRAMS </a:t>
              </a:r>
            </a:p>
            <a:p>
              <a:pPr algn="ctr"/>
              <a:endParaRPr lang="en-US" sz="2000" b="1" dirty="0">
                <a:latin typeface="Arial"/>
                <a:cs typeface="Arial"/>
              </a:endParaRPr>
            </a:p>
          </p:txBody>
        </p:sp>
      </p:grpSp>
      <p:grpSp>
        <p:nvGrpSpPr>
          <p:cNvPr id="30" name="Group 29"/>
          <p:cNvGrpSpPr/>
          <p:nvPr/>
        </p:nvGrpSpPr>
        <p:grpSpPr>
          <a:xfrm>
            <a:off x="3482955" y="2243119"/>
            <a:ext cx="2460646" cy="4230069"/>
            <a:chOff x="3482955" y="1989119"/>
            <a:chExt cx="2460646" cy="4230069"/>
          </a:xfrm>
        </p:grpSpPr>
        <p:grpSp>
          <p:nvGrpSpPr>
            <p:cNvPr id="31" name="Group 30"/>
            <p:cNvGrpSpPr/>
            <p:nvPr/>
          </p:nvGrpSpPr>
          <p:grpSpPr>
            <a:xfrm>
              <a:off x="3677361" y="1989119"/>
              <a:ext cx="2079646" cy="2079646"/>
              <a:chOff x="714354" y="2344719"/>
              <a:chExt cx="2079646" cy="2079646"/>
            </a:xfrm>
          </p:grpSpPr>
          <p:sp>
            <p:nvSpPr>
              <p:cNvPr id="33" name="Oval 32"/>
              <p:cNvSpPr/>
              <p:nvPr/>
            </p:nvSpPr>
            <p:spPr bwMode="auto">
              <a:xfrm>
                <a:off x="714354" y="2344719"/>
                <a:ext cx="2079646" cy="2079646"/>
              </a:xfrm>
              <a:prstGeom prst="ellipse">
                <a:avLst/>
              </a:prstGeom>
              <a:solidFill>
                <a:srgbClr val="FFB700"/>
              </a:solidFill>
              <a:ln>
                <a:noFill/>
              </a:ln>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err="1" smtClean="0">
                  <a:solidFill>
                    <a:schemeClr val="bg1"/>
                  </a:solidFill>
                  <a:latin typeface="Arial"/>
                  <a:cs typeface="Arial"/>
                </a:endParaRPr>
              </a:p>
            </p:txBody>
          </p:sp>
          <p:sp>
            <p:nvSpPr>
              <p:cNvPr id="34" name="Title 2"/>
              <p:cNvSpPr txBox="1">
                <a:spLocks/>
              </p:cNvSpPr>
              <p:nvPr/>
            </p:nvSpPr>
            <p:spPr bwMode="gray">
              <a:xfrm>
                <a:off x="866755" y="3302985"/>
                <a:ext cx="1774846" cy="584776"/>
              </a:xfrm>
              <a:prstGeom prst="rect">
                <a:avLst/>
              </a:prstGeom>
            </p:spPr>
            <p:txBody>
              <a:bodyPr vert="horz" wrap="square" lIns="91440" tIns="45720" rIns="91440" bIns="45720" rtlCol="0" anchor="b" anchorCtr="0">
                <a:noAutofit/>
              </a:bodyPr>
              <a:lstStyle>
                <a:lvl1pPr marL="0" algn="l" defTabSz="914400" rtl="0" eaLnBrk="1" latinLnBrk="0" hangingPunct="1">
                  <a:lnSpc>
                    <a:spcPct val="85000"/>
                  </a:lnSpc>
                  <a:spcBef>
                    <a:spcPct val="0"/>
                  </a:spcBef>
                  <a:buNone/>
                  <a:defRPr lang="en-US" sz="5400" b="0" kern="1200" baseline="0" dirty="0">
                    <a:solidFill>
                      <a:srgbClr val="FFFFFF"/>
                    </a:solidFill>
                    <a:latin typeface="Qualcomm Office Bold" pitchFamily="34" charset="0"/>
                    <a:ea typeface="+mj-ea"/>
                    <a:cs typeface="Arial" pitchFamily="34" charset="0"/>
                  </a:defRPr>
                </a:lvl1pPr>
              </a:lstStyle>
              <a:p>
                <a:pPr algn="ctr"/>
                <a:r>
                  <a:rPr lang="en-US" sz="6000" b="1" dirty="0" smtClean="0">
                    <a:solidFill>
                      <a:schemeClr val="bg1"/>
                    </a:solidFill>
                    <a:latin typeface="Arial"/>
                    <a:cs typeface="Arial"/>
                  </a:rPr>
                  <a:t>46</a:t>
                </a:r>
                <a:endParaRPr lang="en-US" sz="6000" b="1" dirty="0">
                  <a:solidFill>
                    <a:schemeClr val="bg1"/>
                  </a:solidFill>
                  <a:latin typeface="Arial"/>
                  <a:cs typeface="Arial"/>
                </a:endParaRPr>
              </a:p>
            </p:txBody>
          </p:sp>
        </p:grpSp>
        <p:sp>
          <p:nvSpPr>
            <p:cNvPr id="32" name="Title 2"/>
            <p:cNvSpPr txBox="1">
              <a:spLocks/>
            </p:cNvSpPr>
            <p:nvPr/>
          </p:nvSpPr>
          <p:spPr bwMode="gray">
            <a:xfrm>
              <a:off x="3482955" y="4256454"/>
              <a:ext cx="2460646" cy="1962734"/>
            </a:xfrm>
            <a:prstGeom prst="rect">
              <a:avLst/>
            </a:prstGeom>
          </p:spPr>
          <p:txBody>
            <a:bodyPr vert="horz" wrap="square" lIns="91440" tIns="45720" rIns="91440" bIns="45720" rtlCol="0" anchor="t" anchorCtr="0">
              <a:noAutofit/>
            </a:bodyPr>
            <a:lstStyle>
              <a:lvl1pPr marL="0" algn="l" defTabSz="914400" rtl="0" eaLnBrk="1" latinLnBrk="0" hangingPunct="1">
                <a:lnSpc>
                  <a:spcPct val="85000"/>
                </a:lnSpc>
                <a:spcBef>
                  <a:spcPct val="0"/>
                </a:spcBef>
                <a:buNone/>
                <a:defRPr lang="en-US" sz="5400" b="0" kern="1200" baseline="0" dirty="0">
                  <a:solidFill>
                    <a:srgbClr val="FFFFFF"/>
                  </a:solidFill>
                  <a:latin typeface="Qualcomm Office Bold" pitchFamily="34" charset="0"/>
                  <a:ea typeface="+mj-ea"/>
                  <a:cs typeface="Arial" pitchFamily="34" charset="0"/>
                </a:defRPr>
              </a:lvl1pPr>
            </a:lstStyle>
            <a:p>
              <a:pPr algn="ctr"/>
              <a:r>
                <a:rPr lang="en-US" sz="2000" b="1" dirty="0" smtClean="0">
                  <a:latin typeface="Arial"/>
                  <a:cs typeface="Arial"/>
                </a:rPr>
                <a:t>COUNTRIES</a:t>
              </a:r>
            </a:p>
            <a:p>
              <a:pPr algn="ctr"/>
              <a:endParaRPr lang="en-US" sz="2000" b="1" dirty="0">
                <a:latin typeface="Arial"/>
                <a:cs typeface="Arial"/>
              </a:endParaRPr>
            </a:p>
          </p:txBody>
        </p:sp>
      </p:grpSp>
      <p:grpSp>
        <p:nvGrpSpPr>
          <p:cNvPr id="35" name="Group 34"/>
          <p:cNvGrpSpPr/>
          <p:nvPr/>
        </p:nvGrpSpPr>
        <p:grpSpPr>
          <a:xfrm>
            <a:off x="6149955" y="2243119"/>
            <a:ext cx="2460646" cy="4230069"/>
            <a:chOff x="6149955" y="1989119"/>
            <a:chExt cx="2460646" cy="4230069"/>
          </a:xfrm>
        </p:grpSpPr>
        <p:grpSp>
          <p:nvGrpSpPr>
            <p:cNvPr id="36" name="Group 35"/>
            <p:cNvGrpSpPr/>
            <p:nvPr/>
          </p:nvGrpSpPr>
          <p:grpSpPr>
            <a:xfrm>
              <a:off x="6370512" y="1989119"/>
              <a:ext cx="2079646" cy="2079646"/>
              <a:chOff x="714354" y="2344719"/>
              <a:chExt cx="2079646" cy="2079646"/>
            </a:xfrm>
          </p:grpSpPr>
          <p:sp>
            <p:nvSpPr>
              <p:cNvPr id="38" name="Oval 37"/>
              <p:cNvSpPr/>
              <p:nvPr/>
            </p:nvSpPr>
            <p:spPr bwMode="auto">
              <a:xfrm>
                <a:off x="714354" y="2344719"/>
                <a:ext cx="2079646" cy="2079646"/>
              </a:xfrm>
              <a:prstGeom prst="ellipse">
                <a:avLst/>
              </a:prstGeom>
              <a:solidFill>
                <a:srgbClr val="FFB700"/>
              </a:solidFill>
              <a:ln>
                <a:noFill/>
              </a:ln>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err="1" smtClean="0">
                  <a:solidFill>
                    <a:schemeClr val="bg1"/>
                  </a:solidFill>
                  <a:latin typeface="Arial"/>
                  <a:cs typeface="Arial"/>
                </a:endParaRPr>
              </a:p>
            </p:txBody>
          </p:sp>
          <p:sp>
            <p:nvSpPr>
              <p:cNvPr id="39" name="Title 2"/>
              <p:cNvSpPr txBox="1">
                <a:spLocks/>
              </p:cNvSpPr>
              <p:nvPr/>
            </p:nvSpPr>
            <p:spPr bwMode="gray">
              <a:xfrm>
                <a:off x="879455" y="3302985"/>
                <a:ext cx="1774846" cy="584776"/>
              </a:xfrm>
              <a:prstGeom prst="rect">
                <a:avLst/>
              </a:prstGeom>
            </p:spPr>
            <p:txBody>
              <a:bodyPr vert="horz" wrap="square" lIns="91440" tIns="45720" rIns="91440" bIns="45720" rtlCol="0" anchor="b" anchorCtr="0">
                <a:noAutofit/>
              </a:bodyPr>
              <a:lstStyle>
                <a:lvl1pPr marL="0" algn="l" defTabSz="914400" rtl="0" eaLnBrk="1" latinLnBrk="0" hangingPunct="1">
                  <a:lnSpc>
                    <a:spcPct val="85000"/>
                  </a:lnSpc>
                  <a:spcBef>
                    <a:spcPct val="0"/>
                  </a:spcBef>
                  <a:buNone/>
                  <a:defRPr lang="en-US" sz="5400" b="0" kern="1200" baseline="0" dirty="0">
                    <a:solidFill>
                      <a:srgbClr val="FFFFFF"/>
                    </a:solidFill>
                    <a:latin typeface="Qualcomm Office Bold" pitchFamily="34" charset="0"/>
                    <a:ea typeface="+mj-ea"/>
                    <a:cs typeface="Arial" pitchFamily="34" charset="0"/>
                  </a:defRPr>
                </a:lvl1pPr>
              </a:lstStyle>
              <a:p>
                <a:pPr algn="ctr"/>
                <a:r>
                  <a:rPr lang="en-US" sz="6000" b="1" dirty="0" smtClean="0">
                    <a:solidFill>
                      <a:schemeClr val="bg1"/>
                    </a:solidFill>
                    <a:latin typeface="Arial"/>
                    <a:cs typeface="Arial"/>
                  </a:rPr>
                  <a:t>650</a:t>
                </a:r>
                <a:endParaRPr lang="en-US" sz="4000" b="1" dirty="0">
                  <a:solidFill>
                    <a:schemeClr val="bg1"/>
                  </a:solidFill>
                  <a:latin typeface="Arial"/>
                  <a:cs typeface="Arial"/>
                </a:endParaRPr>
              </a:p>
            </p:txBody>
          </p:sp>
        </p:grpSp>
        <p:sp>
          <p:nvSpPr>
            <p:cNvPr id="37" name="Title 2"/>
            <p:cNvSpPr txBox="1">
              <a:spLocks/>
            </p:cNvSpPr>
            <p:nvPr/>
          </p:nvSpPr>
          <p:spPr bwMode="gray">
            <a:xfrm>
              <a:off x="6149955" y="4256454"/>
              <a:ext cx="2460646" cy="1962734"/>
            </a:xfrm>
            <a:prstGeom prst="rect">
              <a:avLst/>
            </a:prstGeom>
          </p:spPr>
          <p:txBody>
            <a:bodyPr vert="horz" wrap="square" lIns="91440" tIns="45720" rIns="91440" bIns="45720" rtlCol="0" anchor="t" anchorCtr="0">
              <a:noAutofit/>
            </a:bodyPr>
            <a:lstStyle>
              <a:lvl1pPr marL="0" algn="l" defTabSz="914400" rtl="0" eaLnBrk="1" latinLnBrk="0" hangingPunct="1">
                <a:lnSpc>
                  <a:spcPct val="85000"/>
                </a:lnSpc>
                <a:spcBef>
                  <a:spcPct val="0"/>
                </a:spcBef>
                <a:buNone/>
                <a:defRPr lang="en-US" sz="5400" b="0" kern="1200" baseline="0" dirty="0">
                  <a:solidFill>
                    <a:srgbClr val="FFFFFF"/>
                  </a:solidFill>
                  <a:latin typeface="Qualcomm Office Bold" pitchFamily="34" charset="0"/>
                  <a:ea typeface="+mj-ea"/>
                  <a:cs typeface="Arial" pitchFamily="34" charset="0"/>
                </a:defRPr>
              </a:lvl1pPr>
            </a:lstStyle>
            <a:p>
              <a:pPr algn="ctr"/>
              <a:r>
                <a:rPr lang="en-US" sz="2000" b="1" dirty="0" smtClean="0">
                  <a:latin typeface="Arial"/>
                  <a:cs typeface="Arial"/>
                </a:rPr>
                <a:t>STAKEHOLDERS</a:t>
              </a:r>
            </a:p>
            <a:p>
              <a:pPr algn="ctr"/>
              <a:endParaRPr lang="en-US" sz="2000" b="1" dirty="0" smtClean="0">
                <a:latin typeface="Arial"/>
                <a:cs typeface="Arial"/>
              </a:endParaRPr>
            </a:p>
          </p:txBody>
        </p:sp>
      </p:grpSp>
      <p:grpSp>
        <p:nvGrpSpPr>
          <p:cNvPr id="40" name="Group 39"/>
          <p:cNvGrpSpPr/>
          <p:nvPr/>
        </p:nvGrpSpPr>
        <p:grpSpPr>
          <a:xfrm>
            <a:off x="8842355" y="2243119"/>
            <a:ext cx="2460646" cy="4230069"/>
            <a:chOff x="8842355" y="1989119"/>
            <a:chExt cx="2460646" cy="4230069"/>
          </a:xfrm>
        </p:grpSpPr>
        <p:grpSp>
          <p:nvGrpSpPr>
            <p:cNvPr id="41" name="Group 40"/>
            <p:cNvGrpSpPr/>
            <p:nvPr/>
          </p:nvGrpSpPr>
          <p:grpSpPr>
            <a:xfrm>
              <a:off x="9063664" y="1989119"/>
              <a:ext cx="2079646" cy="2079646"/>
              <a:chOff x="714354" y="2344719"/>
              <a:chExt cx="2079646" cy="2079646"/>
            </a:xfrm>
          </p:grpSpPr>
          <p:sp>
            <p:nvSpPr>
              <p:cNvPr id="43" name="Oval 42"/>
              <p:cNvSpPr/>
              <p:nvPr/>
            </p:nvSpPr>
            <p:spPr bwMode="auto">
              <a:xfrm>
                <a:off x="714354" y="2344719"/>
                <a:ext cx="2079646" cy="2079646"/>
              </a:xfrm>
              <a:prstGeom prst="ellipse">
                <a:avLst/>
              </a:prstGeom>
              <a:solidFill>
                <a:srgbClr val="FFB700"/>
              </a:solidFill>
              <a:ln>
                <a:noFill/>
              </a:ln>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err="1" smtClean="0">
                  <a:solidFill>
                    <a:schemeClr val="bg1"/>
                  </a:solidFill>
                  <a:latin typeface="Arial"/>
                  <a:cs typeface="Arial"/>
                </a:endParaRPr>
              </a:p>
            </p:txBody>
          </p:sp>
          <p:sp>
            <p:nvSpPr>
              <p:cNvPr id="44" name="Title 2"/>
              <p:cNvSpPr txBox="1">
                <a:spLocks/>
              </p:cNvSpPr>
              <p:nvPr/>
            </p:nvSpPr>
            <p:spPr bwMode="gray">
              <a:xfrm>
                <a:off x="866755" y="3772885"/>
                <a:ext cx="1774846" cy="584776"/>
              </a:xfrm>
              <a:prstGeom prst="rect">
                <a:avLst/>
              </a:prstGeom>
            </p:spPr>
            <p:txBody>
              <a:bodyPr vert="horz" wrap="square" lIns="91440" tIns="45720" rIns="91440" bIns="45720" rtlCol="0" anchor="b" anchorCtr="0">
                <a:noAutofit/>
              </a:bodyPr>
              <a:lstStyle>
                <a:lvl1pPr marL="0" algn="l" defTabSz="914400" rtl="0" eaLnBrk="1" latinLnBrk="0" hangingPunct="1">
                  <a:lnSpc>
                    <a:spcPct val="85000"/>
                  </a:lnSpc>
                  <a:spcBef>
                    <a:spcPct val="0"/>
                  </a:spcBef>
                  <a:buNone/>
                  <a:defRPr lang="en-US" sz="5400" b="0" kern="1200" baseline="0" dirty="0">
                    <a:solidFill>
                      <a:srgbClr val="FFFFFF"/>
                    </a:solidFill>
                    <a:latin typeface="Qualcomm Office Bold" pitchFamily="34" charset="0"/>
                    <a:ea typeface="+mj-ea"/>
                    <a:cs typeface="Arial" pitchFamily="34" charset="0"/>
                  </a:defRPr>
                </a:lvl1pPr>
              </a:lstStyle>
              <a:p>
                <a:pPr algn="ctr"/>
                <a:endParaRPr lang="en-US" sz="6000" b="1" dirty="0" smtClean="0">
                  <a:solidFill>
                    <a:schemeClr val="bg1"/>
                  </a:solidFill>
                  <a:latin typeface="Arial"/>
                  <a:cs typeface="Arial"/>
                </a:endParaRPr>
              </a:p>
              <a:p>
                <a:pPr algn="ctr"/>
                <a:r>
                  <a:rPr lang="en-US" sz="6000" b="1" dirty="0" smtClean="0">
                    <a:solidFill>
                      <a:schemeClr val="bg1"/>
                    </a:solidFill>
                    <a:latin typeface="Arial"/>
                    <a:cs typeface="Arial"/>
                  </a:rPr>
                  <a:t>10</a:t>
                </a:r>
                <a:r>
                  <a:rPr lang="en-US" sz="4000" b="1" dirty="0" smtClean="0">
                    <a:solidFill>
                      <a:schemeClr val="bg1"/>
                    </a:solidFill>
                    <a:latin typeface="Arial"/>
                    <a:cs typeface="Arial"/>
                  </a:rPr>
                  <a:t>M</a:t>
                </a:r>
              </a:p>
              <a:p>
                <a:pPr algn="ctr"/>
                <a:endParaRPr lang="en-US" sz="4000" b="1" dirty="0">
                  <a:solidFill>
                    <a:schemeClr val="bg1"/>
                  </a:solidFill>
                  <a:latin typeface="Arial"/>
                  <a:cs typeface="Arial"/>
                </a:endParaRPr>
              </a:p>
            </p:txBody>
          </p:sp>
        </p:grpSp>
        <p:sp>
          <p:nvSpPr>
            <p:cNvPr id="42" name="Title 2"/>
            <p:cNvSpPr txBox="1">
              <a:spLocks/>
            </p:cNvSpPr>
            <p:nvPr/>
          </p:nvSpPr>
          <p:spPr bwMode="gray">
            <a:xfrm>
              <a:off x="8842355" y="4256454"/>
              <a:ext cx="2460646" cy="1962734"/>
            </a:xfrm>
            <a:prstGeom prst="rect">
              <a:avLst/>
            </a:prstGeom>
          </p:spPr>
          <p:txBody>
            <a:bodyPr vert="horz" wrap="square" lIns="91440" tIns="45720" rIns="91440" bIns="45720" rtlCol="0" anchor="t" anchorCtr="0">
              <a:noAutofit/>
            </a:bodyPr>
            <a:lstStyle>
              <a:lvl1pPr marL="0" algn="l" defTabSz="914400" rtl="0" eaLnBrk="1" latinLnBrk="0" hangingPunct="1">
                <a:lnSpc>
                  <a:spcPct val="85000"/>
                </a:lnSpc>
                <a:spcBef>
                  <a:spcPct val="0"/>
                </a:spcBef>
                <a:buNone/>
                <a:defRPr lang="en-US" sz="5400" b="0" kern="1200" baseline="0" dirty="0">
                  <a:solidFill>
                    <a:srgbClr val="FFFFFF"/>
                  </a:solidFill>
                  <a:latin typeface="Qualcomm Office Bold" pitchFamily="34" charset="0"/>
                  <a:ea typeface="+mj-ea"/>
                  <a:cs typeface="Arial" pitchFamily="34" charset="0"/>
                </a:defRPr>
              </a:lvl1pPr>
            </a:lstStyle>
            <a:p>
              <a:pPr algn="ctr"/>
              <a:r>
                <a:rPr lang="en-US" sz="2000" b="1" dirty="0" smtClean="0">
                  <a:latin typeface="Arial"/>
                  <a:cs typeface="Arial"/>
                </a:rPr>
                <a:t>BENEFICIARIES</a:t>
              </a:r>
            </a:p>
          </p:txBody>
        </p:sp>
      </p:grpSp>
      <p:pic>
        <p:nvPicPr>
          <p:cNvPr id="46" name="Picture 4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0690" y="5915715"/>
            <a:ext cx="2136670" cy="712223"/>
          </a:xfrm>
          <a:prstGeom prst="rect">
            <a:avLst/>
          </a:prstGeom>
        </p:spPr>
      </p:pic>
      <p:sp>
        <p:nvSpPr>
          <p:cNvPr id="48" name="Rectangle 47"/>
          <p:cNvSpPr/>
          <p:nvPr/>
        </p:nvSpPr>
        <p:spPr>
          <a:xfrm>
            <a:off x="9679787" y="6289384"/>
            <a:ext cx="2149884" cy="338554"/>
          </a:xfrm>
          <a:prstGeom prst="rect">
            <a:avLst/>
          </a:prstGeom>
        </p:spPr>
        <p:txBody>
          <a:bodyPr wrap="none">
            <a:spAutoFit/>
          </a:bodyPr>
          <a:lstStyle/>
          <a:p>
            <a:r>
              <a:rPr lang="en-US" sz="1600" b="1" dirty="0" smtClean="0">
                <a:solidFill>
                  <a:schemeClr val="bg1"/>
                </a:solidFill>
                <a:latin typeface="Arial" charset="0"/>
                <a:ea typeface="Arial" charset="0"/>
                <a:cs typeface="Arial" charset="0"/>
              </a:rPr>
              <a:t>@QCWirelessReach</a:t>
            </a:r>
            <a:endParaRPr lang="en-US" sz="1600" dirty="0">
              <a:latin typeface="Arial" charset="0"/>
              <a:ea typeface="Arial" charset="0"/>
              <a:cs typeface="Arial" charset="0"/>
            </a:endParaRPr>
          </a:p>
        </p:txBody>
      </p:sp>
    </p:spTree>
    <p:extLst>
      <p:ext uri="{BB962C8B-B14F-4D97-AF65-F5344CB8AC3E}">
        <p14:creationId xmlns:p14="http://schemas.microsoft.com/office/powerpoint/2010/main" val="4696326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97814" y="557784"/>
            <a:ext cx="11135386" cy="656320"/>
          </a:xfrm>
          <a:prstGeom prst="rect">
            <a:avLst/>
          </a:prstGeom>
        </p:spPr>
        <p:txBody>
          <a:bodyPr vert="horz" wrap="square" lIns="91440" tIns="45720" rIns="91440" bIns="45720" rtlCol="0" anchor="t" anchorCtr="0">
            <a:noAutofit/>
          </a:bodyPr>
          <a:lstStyle>
            <a:lvl1pPr algn="l" defTabSz="914400" rtl="0" eaLnBrk="1" latinLnBrk="0" hangingPunct="1">
              <a:lnSpc>
                <a:spcPct val="100000"/>
              </a:lnSpc>
              <a:spcBef>
                <a:spcPct val="0"/>
              </a:spcBef>
              <a:buNone/>
              <a:defRPr lang="en-US" sz="3199" b="0" kern="1200" baseline="0">
                <a:solidFill>
                  <a:schemeClr val="tx1">
                    <a:lumMod val="65000"/>
                    <a:lumOff val="35000"/>
                  </a:schemeClr>
                </a:solidFill>
                <a:latin typeface="Qualcomm Office Semibold"/>
                <a:ea typeface="+mj-ea"/>
                <a:cs typeface="Qualcomm Office Semibold"/>
              </a:defRPr>
            </a:lvl1pPr>
          </a:lstStyle>
          <a:p>
            <a:r>
              <a:rPr lang="en-US" sz="3200" b="1" dirty="0" smtClean="0">
                <a:solidFill>
                  <a:schemeClr val="bg1"/>
                </a:solidFill>
                <a:latin typeface="Arial"/>
                <a:cs typeface="Arial"/>
              </a:rPr>
              <a:t>Monitoring and Evaluation Charter</a:t>
            </a:r>
            <a:endParaRPr lang="en-US" sz="3200" b="1" dirty="0">
              <a:solidFill>
                <a:schemeClr val="bg1"/>
              </a:solidFill>
              <a:latin typeface="Arial"/>
              <a:cs typeface="Arial"/>
            </a:endParaRPr>
          </a:p>
        </p:txBody>
      </p:sp>
      <p:sp>
        <p:nvSpPr>
          <p:cNvPr id="3" name="TextBox 2"/>
          <p:cNvSpPr txBox="1"/>
          <p:nvPr/>
        </p:nvSpPr>
        <p:spPr>
          <a:xfrm>
            <a:off x="503777" y="1197426"/>
            <a:ext cx="10829409" cy="646331"/>
          </a:xfrm>
          <a:prstGeom prst="rect">
            <a:avLst/>
          </a:prstGeom>
          <a:noFill/>
        </p:spPr>
        <p:txBody>
          <a:bodyPr wrap="square" rtlCol="0">
            <a:spAutoFit/>
          </a:bodyPr>
          <a:lstStyle/>
          <a:p>
            <a:r>
              <a:rPr lang="en-US" dirty="0">
                <a:solidFill>
                  <a:schemeClr val="bg1"/>
                </a:solidFill>
                <a:latin typeface="Arial"/>
                <a:cs typeface="Arial"/>
              </a:rPr>
              <a:t>To continually improve Wireless Reach by conducting strategic research and weaving data collection, analytics and visuals into all our work while </a:t>
            </a:r>
            <a:r>
              <a:rPr lang="en-US" dirty="0" smtClean="0">
                <a:solidFill>
                  <a:schemeClr val="bg1"/>
                </a:solidFill>
                <a:latin typeface="Arial"/>
                <a:cs typeface="Arial"/>
              </a:rPr>
              <a:t>also ensuring </a:t>
            </a:r>
            <a:r>
              <a:rPr lang="en-US" dirty="0">
                <a:solidFill>
                  <a:schemeClr val="bg1"/>
                </a:solidFill>
                <a:latin typeface="Arial"/>
                <a:cs typeface="Arial"/>
              </a:rPr>
              <a:t>data security and ethical use</a:t>
            </a:r>
          </a:p>
        </p:txBody>
      </p:sp>
      <p:grpSp>
        <p:nvGrpSpPr>
          <p:cNvPr id="13" name="Group 12"/>
          <p:cNvGrpSpPr/>
          <p:nvPr/>
        </p:nvGrpSpPr>
        <p:grpSpPr>
          <a:xfrm>
            <a:off x="3474298" y="2323199"/>
            <a:ext cx="2412931" cy="2337371"/>
            <a:chOff x="3474298" y="2323199"/>
            <a:chExt cx="2412931" cy="2337371"/>
          </a:xfrm>
        </p:grpSpPr>
        <p:sp>
          <p:nvSpPr>
            <p:cNvPr id="6" name="TextBox 5"/>
            <p:cNvSpPr txBox="1"/>
            <p:nvPr/>
          </p:nvSpPr>
          <p:spPr>
            <a:xfrm>
              <a:off x="3474298" y="4014239"/>
              <a:ext cx="2412931" cy="646331"/>
            </a:xfrm>
            <a:prstGeom prst="rect">
              <a:avLst/>
            </a:prstGeom>
            <a:noFill/>
          </p:spPr>
          <p:txBody>
            <a:bodyPr wrap="square" rtlCol="0">
              <a:spAutoFit/>
            </a:bodyPr>
            <a:lstStyle/>
            <a:p>
              <a:r>
                <a:rPr lang="en-US" b="1" dirty="0" smtClean="0">
                  <a:solidFill>
                    <a:srgbClr val="FFFFFF"/>
                  </a:solidFill>
                  <a:latin typeface="Arial"/>
                  <a:cs typeface="Arial"/>
                </a:rPr>
                <a:t>PROGRAM MANAGEMENT</a:t>
              </a:r>
            </a:p>
          </p:txBody>
        </p:sp>
        <p:pic>
          <p:nvPicPr>
            <p:cNvPr id="9" name="Picture 8" descr="project-managemen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73251" y="2323199"/>
              <a:ext cx="1678976" cy="1678976"/>
            </a:xfrm>
            <a:prstGeom prst="rect">
              <a:avLst/>
            </a:prstGeom>
          </p:spPr>
        </p:pic>
      </p:grpSp>
      <p:grpSp>
        <p:nvGrpSpPr>
          <p:cNvPr id="14" name="Group 13"/>
          <p:cNvGrpSpPr/>
          <p:nvPr/>
        </p:nvGrpSpPr>
        <p:grpSpPr>
          <a:xfrm>
            <a:off x="6369480" y="2289599"/>
            <a:ext cx="2583063" cy="2337371"/>
            <a:chOff x="6369480" y="2323199"/>
            <a:chExt cx="2583063" cy="2337371"/>
          </a:xfrm>
        </p:grpSpPr>
        <p:sp>
          <p:nvSpPr>
            <p:cNvPr id="7" name="TextBox 6"/>
            <p:cNvSpPr txBox="1"/>
            <p:nvPr/>
          </p:nvSpPr>
          <p:spPr>
            <a:xfrm>
              <a:off x="6369480" y="4014239"/>
              <a:ext cx="2583063" cy="646331"/>
            </a:xfrm>
            <a:prstGeom prst="rect">
              <a:avLst/>
            </a:prstGeom>
            <a:noFill/>
          </p:spPr>
          <p:txBody>
            <a:bodyPr wrap="square" rtlCol="0">
              <a:spAutoFit/>
            </a:bodyPr>
            <a:lstStyle/>
            <a:p>
              <a:r>
                <a:rPr lang="en-US" b="1" dirty="0" smtClean="0">
                  <a:solidFill>
                    <a:srgbClr val="FFFFFF"/>
                  </a:solidFill>
                  <a:latin typeface="Arial"/>
                  <a:cs typeface="Arial"/>
                </a:rPr>
                <a:t>EXTERNAL COMMUNICATION</a:t>
              </a:r>
            </a:p>
          </p:txBody>
        </p:sp>
        <p:pic>
          <p:nvPicPr>
            <p:cNvPr id="10" name="Picture 9"/>
            <p:cNvPicPr>
              <a:picLocks noChangeAspect="1"/>
            </p:cNvPicPr>
            <p:nvPr/>
          </p:nvPicPr>
          <p:blipFill rotWithShape="1">
            <a:blip r:embed="rId4" cstate="print">
              <a:extLst>
                <a:ext uri="{28A0092B-C50C-407E-A947-70E740481C1C}">
                  <a14:useLocalDpi xmlns:a14="http://schemas.microsoft.com/office/drawing/2010/main" val="0"/>
                </a:ext>
              </a:extLst>
            </a:blip>
            <a:srcRect l="11365" t="15593" r="8234" b="18945"/>
            <a:stretch/>
          </p:blipFill>
          <p:spPr>
            <a:xfrm>
              <a:off x="6369480" y="2323199"/>
              <a:ext cx="1786619" cy="1454660"/>
            </a:xfrm>
            <a:prstGeom prst="rect">
              <a:avLst/>
            </a:prstGeom>
          </p:spPr>
        </p:pic>
      </p:grpSp>
      <p:grpSp>
        <p:nvGrpSpPr>
          <p:cNvPr id="4" name="Group 3"/>
          <p:cNvGrpSpPr/>
          <p:nvPr/>
        </p:nvGrpSpPr>
        <p:grpSpPr>
          <a:xfrm>
            <a:off x="525300" y="2451501"/>
            <a:ext cx="2357044" cy="2153669"/>
            <a:chOff x="525300" y="2451501"/>
            <a:chExt cx="2357044" cy="2153669"/>
          </a:xfrm>
        </p:grpSpPr>
        <p:sp>
          <p:nvSpPr>
            <p:cNvPr id="5" name="TextBox 4"/>
            <p:cNvSpPr txBox="1"/>
            <p:nvPr/>
          </p:nvSpPr>
          <p:spPr>
            <a:xfrm>
              <a:off x="525300" y="4014239"/>
              <a:ext cx="2357044" cy="590931"/>
            </a:xfrm>
            <a:prstGeom prst="rect">
              <a:avLst/>
            </a:prstGeom>
            <a:noFill/>
          </p:spPr>
          <p:txBody>
            <a:bodyPr wrap="square" rtlCol="0">
              <a:spAutoFit/>
            </a:bodyPr>
            <a:lstStyle/>
            <a:p>
              <a:pPr>
                <a:lnSpc>
                  <a:spcPct val="90000"/>
                </a:lnSpc>
                <a:spcAft>
                  <a:spcPts val="300"/>
                </a:spcAft>
              </a:pPr>
              <a:r>
                <a:rPr lang="en-US" b="1" dirty="0" smtClean="0">
                  <a:solidFill>
                    <a:srgbClr val="FFFFFF"/>
                  </a:solidFill>
                  <a:latin typeface="Arial"/>
                  <a:cs typeface="Arial"/>
                </a:rPr>
                <a:t>PORTFOLIO MANAGEMENT</a:t>
              </a:r>
            </a:p>
          </p:txBody>
        </p:sp>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1318" y="2451501"/>
              <a:ext cx="1462498" cy="1462498"/>
            </a:xfrm>
            <a:prstGeom prst="rect">
              <a:avLst/>
            </a:prstGeom>
          </p:spPr>
        </p:pic>
      </p:grpSp>
      <p:grpSp>
        <p:nvGrpSpPr>
          <p:cNvPr id="15" name="Group 14"/>
          <p:cNvGrpSpPr/>
          <p:nvPr/>
        </p:nvGrpSpPr>
        <p:grpSpPr>
          <a:xfrm>
            <a:off x="9158253" y="2173375"/>
            <a:ext cx="2379425" cy="3041193"/>
            <a:chOff x="9158253" y="2173375"/>
            <a:chExt cx="2379425" cy="3041193"/>
          </a:xfrm>
        </p:grpSpPr>
        <p:sp>
          <p:nvSpPr>
            <p:cNvPr id="8" name="TextBox 7"/>
            <p:cNvSpPr txBox="1"/>
            <p:nvPr/>
          </p:nvSpPr>
          <p:spPr>
            <a:xfrm>
              <a:off x="9253899" y="4014239"/>
              <a:ext cx="2283779" cy="1200329"/>
            </a:xfrm>
            <a:prstGeom prst="rect">
              <a:avLst/>
            </a:prstGeom>
            <a:noFill/>
          </p:spPr>
          <p:txBody>
            <a:bodyPr wrap="square" rtlCol="0">
              <a:spAutoFit/>
            </a:bodyPr>
            <a:lstStyle/>
            <a:p>
              <a:r>
                <a:rPr lang="en-US" b="1" dirty="0" smtClean="0">
                  <a:solidFill>
                    <a:srgbClr val="FFFFFF"/>
                  </a:solidFill>
                  <a:latin typeface="Arial"/>
                  <a:cs typeface="Arial"/>
                </a:rPr>
                <a:t>INTERNAL COMMUNICATION&amp; DECISION MAKING</a:t>
              </a:r>
            </a:p>
          </p:txBody>
        </p:sp>
        <p:pic>
          <p:nvPicPr>
            <p:cNvPr id="12" name="Picture 11" descr="internal-communication.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158253" y="2173375"/>
              <a:ext cx="1828800" cy="1828800"/>
            </a:xfrm>
            <a:prstGeom prst="rect">
              <a:avLst/>
            </a:prstGeom>
          </p:spPr>
        </p:pic>
      </p:grpSp>
      <p:pic>
        <p:nvPicPr>
          <p:cNvPr id="16" name="Picture 1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489741" y="6153966"/>
            <a:ext cx="2438405" cy="478537"/>
          </a:xfrm>
          <a:prstGeom prst="rect">
            <a:avLst/>
          </a:prstGeom>
        </p:spPr>
      </p:pic>
    </p:spTree>
    <p:extLst>
      <p:ext uri="{BB962C8B-B14F-4D97-AF65-F5344CB8AC3E}">
        <p14:creationId xmlns:p14="http://schemas.microsoft.com/office/powerpoint/2010/main" val="8718729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97814" y="557784"/>
            <a:ext cx="11135386" cy="656320"/>
          </a:xfrm>
          <a:prstGeom prst="rect">
            <a:avLst/>
          </a:prstGeom>
        </p:spPr>
        <p:txBody>
          <a:bodyPr vert="horz" wrap="square" lIns="91440" tIns="45720" rIns="91440" bIns="45720" rtlCol="0" anchor="t" anchorCtr="0">
            <a:noAutofit/>
          </a:bodyPr>
          <a:lstStyle>
            <a:lvl1pPr algn="l" defTabSz="914400" rtl="0" eaLnBrk="1" latinLnBrk="0" hangingPunct="1">
              <a:lnSpc>
                <a:spcPct val="100000"/>
              </a:lnSpc>
              <a:spcBef>
                <a:spcPct val="0"/>
              </a:spcBef>
              <a:buNone/>
              <a:defRPr lang="en-US" sz="3199" b="0" kern="1200" baseline="0">
                <a:solidFill>
                  <a:schemeClr val="tx1">
                    <a:lumMod val="65000"/>
                    <a:lumOff val="35000"/>
                  </a:schemeClr>
                </a:solidFill>
                <a:latin typeface="Qualcomm Office Semibold"/>
                <a:ea typeface="+mj-ea"/>
                <a:cs typeface="Qualcomm Office Semibold"/>
              </a:defRPr>
            </a:lvl1pPr>
          </a:lstStyle>
          <a:p>
            <a:r>
              <a:rPr lang="en-US" sz="3200" b="1" dirty="0">
                <a:solidFill>
                  <a:schemeClr val="bg1"/>
                </a:solidFill>
                <a:latin typeface="Arial"/>
                <a:cs typeface="Arial"/>
              </a:rPr>
              <a:t>Monitoring and Evaluation Framework</a:t>
            </a:r>
          </a:p>
        </p:txBody>
      </p:sp>
      <p:cxnSp>
        <p:nvCxnSpPr>
          <p:cNvPr id="7" name="Straight Connector 6"/>
          <p:cNvCxnSpPr/>
          <p:nvPr/>
        </p:nvCxnSpPr>
        <p:spPr>
          <a:xfrm>
            <a:off x="1146656" y="5257608"/>
            <a:ext cx="9144000" cy="0"/>
          </a:xfrm>
          <a:prstGeom prst="line">
            <a:avLst/>
          </a:prstGeom>
          <a:ln w="1270">
            <a:solidFill>
              <a:srgbClr val="FFB700"/>
            </a:solidFill>
            <a:prstDash val="sysDash"/>
            <a:tailEnd type="none" w="med" len="med"/>
          </a:ln>
        </p:spPr>
        <p:style>
          <a:lnRef idx="1">
            <a:schemeClr val="accent1"/>
          </a:lnRef>
          <a:fillRef idx="0">
            <a:schemeClr val="accent1"/>
          </a:fillRef>
          <a:effectRef idx="0">
            <a:schemeClr val="accent1"/>
          </a:effectRef>
          <a:fontRef idx="minor">
            <a:schemeClr val="tx1"/>
          </a:fontRef>
        </p:style>
      </p:cxnSp>
      <p:grpSp>
        <p:nvGrpSpPr>
          <p:cNvPr id="12" name="Group 11"/>
          <p:cNvGrpSpPr/>
          <p:nvPr/>
        </p:nvGrpSpPr>
        <p:grpSpPr>
          <a:xfrm>
            <a:off x="1135893" y="1840554"/>
            <a:ext cx="2690236" cy="4682138"/>
            <a:chOff x="1135893" y="1840554"/>
            <a:chExt cx="2690236" cy="4682138"/>
          </a:xfrm>
        </p:grpSpPr>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5893" y="1840554"/>
              <a:ext cx="2690236" cy="1857962"/>
            </a:xfrm>
            <a:prstGeom prst="rect">
              <a:avLst/>
            </a:prstGeom>
            <a:noFill/>
            <a:ln w="9525">
              <a:noFill/>
              <a:miter lim="800000"/>
              <a:headEnd/>
              <a:tailEnd/>
            </a:ln>
            <a:extLst>
              <a:ext uri="{909E8E84-426E-40dd-AFC4-6F175D3DCCD1}">
                <a14:hiddenFill xmlns:a14="http://schemas.microsoft.com/office/drawing/2010/main" xmlns="">
                  <a:solidFill>
                    <a:schemeClr val="accent1"/>
                  </a:solidFill>
                </a14:hiddenFill>
              </a:ext>
            </a:extLst>
          </p:spPr>
        </p:pic>
        <p:sp>
          <p:nvSpPr>
            <p:cNvPr id="6" name="L-Shape 5"/>
            <p:cNvSpPr/>
            <p:nvPr/>
          </p:nvSpPr>
          <p:spPr bwMode="auto">
            <a:xfrm rot="13500000">
              <a:off x="2253645" y="5181252"/>
              <a:ext cx="182871" cy="182871"/>
            </a:xfrm>
            <a:prstGeom prst="corner">
              <a:avLst/>
            </a:prstGeom>
            <a:solidFill>
              <a:srgbClr val="FFB700"/>
            </a:solidFill>
            <a:ln>
              <a:noFill/>
            </a:ln>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smtClean="0">
                <a:solidFill>
                  <a:srgbClr val="116182"/>
                </a:solidFill>
                <a:latin typeface="Arial"/>
                <a:cs typeface="Arial"/>
              </a:endParaRPr>
            </a:p>
          </p:txBody>
        </p:sp>
        <p:sp>
          <p:nvSpPr>
            <p:cNvPr id="8" name="Rectangle 7"/>
            <p:cNvSpPr/>
            <p:nvPr/>
          </p:nvSpPr>
          <p:spPr bwMode="auto">
            <a:xfrm>
              <a:off x="1135893" y="3706041"/>
              <a:ext cx="2679927" cy="1135773"/>
            </a:xfrm>
            <a:prstGeom prst="rect">
              <a:avLst/>
            </a:prstGeom>
            <a:solidFill>
              <a:srgbClr val="0096A9">
                <a:alpha val="35000"/>
              </a:srgbClr>
            </a:solidFill>
            <a:ln>
              <a:noFill/>
            </a:ln>
            <a:extLst/>
          </p:spPr>
          <p:txBody>
            <a:bodyPr rot="0" spcFirstLastPara="0" vertOverflow="overflow" horzOverflow="overflow" vert="horz" wrap="square" lIns="0" tIns="91440" rIns="91440" bIns="45720" numCol="1" spcCol="0" rtlCol="0" fromWordArt="0" anchor="t" anchorCtr="0" forceAA="0" compatLnSpc="1">
              <a:prstTxWarp prst="textNoShape">
                <a:avLst/>
              </a:prstTxWarp>
              <a:noAutofit/>
            </a:bodyPr>
            <a:lstStyle/>
            <a:p>
              <a:pPr marL="182880">
                <a:lnSpc>
                  <a:spcPct val="130000"/>
                </a:lnSpc>
                <a:spcBef>
                  <a:spcPts val="1800"/>
                </a:spcBef>
              </a:pPr>
              <a:r>
                <a:rPr lang="en-US" sz="1300" dirty="0" smtClean="0">
                  <a:solidFill>
                    <a:schemeClr val="bg1"/>
                  </a:solidFill>
                  <a:latin typeface="Arial"/>
                  <a:cs typeface="Arial"/>
                </a:rPr>
                <a:t>Designing the roadmap to ensure program success</a:t>
              </a:r>
              <a:endParaRPr lang="en-US" sz="1300" dirty="0">
                <a:solidFill>
                  <a:schemeClr val="bg1"/>
                </a:solidFill>
                <a:latin typeface="Arial"/>
                <a:cs typeface="Arial"/>
              </a:endParaRPr>
            </a:p>
          </p:txBody>
        </p:sp>
        <p:sp>
          <p:nvSpPr>
            <p:cNvPr id="14" name="Rectangle 13"/>
            <p:cNvSpPr/>
            <p:nvPr/>
          </p:nvSpPr>
          <p:spPr bwMode="auto">
            <a:xfrm>
              <a:off x="1452110" y="5386919"/>
              <a:ext cx="1875290" cy="1135773"/>
            </a:xfrm>
            <a:prstGeom prst="rect">
              <a:avLst/>
            </a:prstGeom>
            <a:noFill/>
            <a:ln>
              <a:noFill/>
            </a:ln>
            <a:extLst/>
          </p:spPr>
          <p:txBody>
            <a:bodyPr rot="0" spcFirstLastPara="0" vertOverflow="overflow" horzOverflow="overflow" vert="horz" wrap="square" lIns="0" tIns="91440" rIns="91440" bIns="45720" numCol="1" spcCol="0" rtlCol="0" fromWordArt="0" anchor="t" anchorCtr="0" forceAA="0" compatLnSpc="1">
              <a:prstTxWarp prst="textNoShape">
                <a:avLst/>
              </a:prstTxWarp>
              <a:noAutofit/>
            </a:bodyPr>
            <a:lstStyle/>
            <a:p>
              <a:pPr algn="ctr">
                <a:lnSpc>
                  <a:spcPct val="110000"/>
                </a:lnSpc>
                <a:spcBef>
                  <a:spcPts val="1800"/>
                </a:spcBef>
              </a:pPr>
              <a:r>
                <a:rPr lang="en-US" sz="1500" b="1" dirty="0" smtClean="0">
                  <a:solidFill>
                    <a:srgbClr val="116182"/>
                  </a:solidFill>
                  <a:latin typeface="Arial"/>
                  <a:cs typeface="Arial"/>
                </a:rPr>
                <a:t>Logical Framework per </a:t>
              </a:r>
              <a:r>
                <a:rPr lang="en-US" sz="1500" b="1" dirty="0">
                  <a:solidFill>
                    <a:srgbClr val="116182"/>
                  </a:solidFill>
                  <a:latin typeface="Arial"/>
                  <a:cs typeface="Arial"/>
                </a:rPr>
                <a:t>P</a:t>
              </a:r>
              <a:r>
                <a:rPr lang="en-US" sz="1500" b="1" dirty="0" smtClean="0">
                  <a:solidFill>
                    <a:srgbClr val="116182"/>
                  </a:solidFill>
                  <a:latin typeface="Arial"/>
                  <a:cs typeface="Arial"/>
                </a:rPr>
                <a:t>rogram</a:t>
              </a:r>
              <a:endParaRPr lang="en-US" sz="1500" b="1" dirty="0">
                <a:solidFill>
                  <a:srgbClr val="116182"/>
                </a:solidFill>
                <a:latin typeface="Arial"/>
                <a:cs typeface="Arial"/>
              </a:endParaRPr>
            </a:p>
          </p:txBody>
        </p:sp>
      </p:grpSp>
      <p:grpSp>
        <p:nvGrpSpPr>
          <p:cNvPr id="17" name="Group 16"/>
          <p:cNvGrpSpPr/>
          <p:nvPr/>
        </p:nvGrpSpPr>
        <p:grpSpPr>
          <a:xfrm>
            <a:off x="4582584" y="1810993"/>
            <a:ext cx="2488546" cy="4726777"/>
            <a:chOff x="4582584" y="1810993"/>
            <a:chExt cx="2488546" cy="4726777"/>
          </a:xfrm>
        </p:grpSpPr>
        <p:pic>
          <p:nvPicPr>
            <p:cNvPr id="3" name="Picture 2"/>
            <p:cNvPicPr/>
            <p:nvPr/>
          </p:nvPicPr>
          <p:blipFill rotWithShape="1">
            <a:blip r:embed="rId4"/>
            <a:srcRect l="-389" t="-3711" r="43419" b="-1323"/>
            <a:stretch/>
          </p:blipFill>
          <p:spPr>
            <a:xfrm>
              <a:off x="4582584" y="1810993"/>
              <a:ext cx="2488546" cy="1916572"/>
            </a:xfrm>
            <a:prstGeom prst="rect">
              <a:avLst/>
            </a:prstGeom>
            <a:noFill/>
            <a:ln w="9525">
              <a:noFill/>
              <a:miter lim="800000"/>
              <a:headEnd/>
              <a:tailEnd/>
            </a:ln>
          </p:spPr>
        </p:pic>
        <p:sp>
          <p:nvSpPr>
            <p:cNvPr id="9" name="Rectangle 8"/>
            <p:cNvSpPr/>
            <p:nvPr/>
          </p:nvSpPr>
          <p:spPr bwMode="auto">
            <a:xfrm>
              <a:off x="4604112" y="3706041"/>
              <a:ext cx="2467018" cy="1135773"/>
            </a:xfrm>
            <a:prstGeom prst="rect">
              <a:avLst/>
            </a:prstGeom>
            <a:solidFill>
              <a:srgbClr val="0096A9">
                <a:alpha val="35000"/>
              </a:srgbClr>
            </a:solidFill>
            <a:ln>
              <a:noFill/>
            </a:ln>
            <a:extLst/>
          </p:spPr>
          <p:txBody>
            <a:bodyPr rot="0" spcFirstLastPara="0" vertOverflow="overflow" horzOverflow="overflow" vert="horz" wrap="square" lIns="0" tIns="91440" rIns="91440" bIns="45720" numCol="1" spcCol="0" rtlCol="0" fromWordArt="0" anchor="t" anchorCtr="0" forceAA="0" compatLnSpc="1">
              <a:prstTxWarp prst="textNoShape">
                <a:avLst/>
              </a:prstTxWarp>
              <a:noAutofit/>
            </a:bodyPr>
            <a:lstStyle/>
            <a:p>
              <a:pPr marL="182880">
                <a:lnSpc>
                  <a:spcPct val="110000"/>
                </a:lnSpc>
                <a:spcAft>
                  <a:spcPts val="300"/>
                </a:spcAft>
              </a:pPr>
              <a:r>
                <a:rPr lang="en-US" sz="1300" dirty="0">
                  <a:solidFill>
                    <a:srgbClr val="FFFFFF"/>
                  </a:solidFill>
                  <a:latin typeface="Arial"/>
                  <a:cs typeface="Arial"/>
                </a:rPr>
                <a:t>Partners enter over 1</a:t>
              </a:r>
              <a:r>
                <a:rPr lang="en-US" sz="1300" dirty="0" smtClean="0">
                  <a:solidFill>
                    <a:srgbClr val="FFFFFF"/>
                  </a:solidFill>
                  <a:latin typeface="Arial"/>
                  <a:cs typeface="Arial"/>
                </a:rPr>
                <a:t>00 </a:t>
              </a:r>
              <a:br>
                <a:rPr lang="en-US" sz="1300" dirty="0" smtClean="0">
                  <a:solidFill>
                    <a:srgbClr val="FFFFFF"/>
                  </a:solidFill>
                  <a:latin typeface="Arial"/>
                  <a:cs typeface="Arial"/>
                </a:rPr>
              </a:br>
              <a:r>
                <a:rPr lang="en-US" sz="1300" dirty="0" smtClean="0">
                  <a:solidFill>
                    <a:srgbClr val="FFFFFF"/>
                  </a:solidFill>
                  <a:latin typeface="Arial"/>
                  <a:cs typeface="Arial"/>
                </a:rPr>
                <a:t>data </a:t>
              </a:r>
              <a:r>
                <a:rPr lang="en-US" sz="1300" dirty="0">
                  <a:solidFill>
                    <a:srgbClr val="FFFFFF"/>
                  </a:solidFill>
                  <a:latin typeface="Arial"/>
                  <a:cs typeface="Arial"/>
                </a:rPr>
                <a:t>points per </a:t>
              </a:r>
              <a:r>
                <a:rPr lang="en-US" sz="1300" dirty="0" smtClean="0">
                  <a:solidFill>
                    <a:srgbClr val="FFFFFF"/>
                  </a:solidFill>
                  <a:latin typeface="Arial"/>
                  <a:cs typeface="Arial"/>
                </a:rPr>
                <a:t>program on </a:t>
              </a:r>
              <a:br>
                <a:rPr lang="en-US" sz="1300" dirty="0" smtClean="0">
                  <a:solidFill>
                    <a:srgbClr val="FFFFFF"/>
                  </a:solidFill>
                  <a:latin typeface="Arial"/>
                  <a:cs typeface="Arial"/>
                </a:rPr>
              </a:br>
              <a:r>
                <a:rPr lang="en-US" sz="1300" dirty="0" smtClean="0">
                  <a:solidFill>
                    <a:srgbClr val="FFFFFF"/>
                  </a:solidFill>
                  <a:latin typeface="Arial"/>
                  <a:cs typeface="Arial"/>
                </a:rPr>
                <a:t>a </a:t>
              </a:r>
              <a:r>
                <a:rPr lang="en-US" sz="1300" dirty="0">
                  <a:solidFill>
                    <a:srgbClr val="FFFFFF"/>
                  </a:solidFill>
                  <a:latin typeface="Arial"/>
                  <a:cs typeface="Arial"/>
                </a:rPr>
                <a:t>quarterly basis, which </a:t>
              </a:r>
              <a:r>
                <a:rPr lang="en-US" sz="1300" dirty="0" smtClean="0">
                  <a:solidFill>
                    <a:srgbClr val="FFFFFF"/>
                  </a:solidFill>
                  <a:latin typeface="Arial"/>
                  <a:cs typeface="Arial"/>
                </a:rPr>
                <a:t/>
              </a:r>
              <a:br>
                <a:rPr lang="en-US" sz="1300" dirty="0" smtClean="0">
                  <a:solidFill>
                    <a:srgbClr val="FFFFFF"/>
                  </a:solidFill>
                  <a:latin typeface="Arial"/>
                  <a:cs typeface="Arial"/>
                </a:rPr>
              </a:br>
              <a:r>
                <a:rPr lang="en-US" sz="1300" dirty="0" smtClean="0">
                  <a:solidFill>
                    <a:srgbClr val="FFFFFF"/>
                  </a:solidFill>
                  <a:latin typeface="Arial"/>
                  <a:cs typeface="Arial"/>
                </a:rPr>
                <a:t>we </a:t>
              </a:r>
              <a:r>
                <a:rPr lang="en-US" sz="1300" dirty="0">
                  <a:solidFill>
                    <a:srgbClr val="FFFFFF"/>
                  </a:solidFill>
                  <a:latin typeface="Arial"/>
                  <a:cs typeface="Arial"/>
                </a:rPr>
                <a:t>validate</a:t>
              </a:r>
            </a:p>
          </p:txBody>
        </p:sp>
        <p:sp>
          <p:nvSpPr>
            <p:cNvPr id="13" name="L-Shape 12"/>
            <p:cNvSpPr/>
            <p:nvPr/>
          </p:nvSpPr>
          <p:spPr bwMode="auto">
            <a:xfrm rot="13500000">
              <a:off x="5730328" y="5166174"/>
              <a:ext cx="182871" cy="182871"/>
            </a:xfrm>
            <a:prstGeom prst="corner">
              <a:avLst/>
            </a:prstGeom>
            <a:solidFill>
              <a:srgbClr val="FFB700"/>
            </a:solidFill>
            <a:ln>
              <a:noFill/>
            </a:ln>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smtClean="0">
                <a:solidFill>
                  <a:srgbClr val="116182"/>
                </a:solidFill>
                <a:latin typeface="Arial"/>
                <a:cs typeface="Arial"/>
              </a:endParaRPr>
            </a:p>
          </p:txBody>
        </p:sp>
        <p:sp>
          <p:nvSpPr>
            <p:cNvPr id="15" name="Rectangle 14"/>
            <p:cNvSpPr/>
            <p:nvPr/>
          </p:nvSpPr>
          <p:spPr bwMode="auto">
            <a:xfrm>
              <a:off x="4862415" y="5401997"/>
              <a:ext cx="1950412" cy="1135773"/>
            </a:xfrm>
            <a:prstGeom prst="rect">
              <a:avLst/>
            </a:prstGeom>
            <a:noFill/>
            <a:ln>
              <a:noFill/>
            </a:ln>
            <a:extLst/>
          </p:spPr>
          <p:txBody>
            <a:bodyPr rot="0" spcFirstLastPara="0" vertOverflow="overflow" horzOverflow="overflow" vert="horz" wrap="square" lIns="0" tIns="91440" rIns="91440" bIns="45720" numCol="1" spcCol="0" rtlCol="0" fromWordArt="0" anchor="t" anchorCtr="0" forceAA="0" compatLnSpc="1">
              <a:prstTxWarp prst="textNoShape">
                <a:avLst/>
              </a:prstTxWarp>
              <a:noAutofit/>
            </a:bodyPr>
            <a:lstStyle/>
            <a:p>
              <a:pPr algn="ctr">
                <a:lnSpc>
                  <a:spcPct val="110000"/>
                </a:lnSpc>
                <a:spcAft>
                  <a:spcPts val="300"/>
                </a:spcAft>
              </a:pPr>
              <a:r>
                <a:rPr lang="en-US" sz="1500" b="1" dirty="0" smtClean="0">
                  <a:solidFill>
                    <a:srgbClr val="116182"/>
                  </a:solidFill>
                  <a:latin typeface="Arial"/>
                  <a:cs typeface="Arial"/>
                </a:rPr>
                <a:t>Quarterly Monitoring Report </a:t>
              </a:r>
              <a:r>
                <a:rPr lang="en-US" sz="1500" b="1" dirty="0">
                  <a:solidFill>
                    <a:srgbClr val="116182"/>
                  </a:solidFill>
                  <a:latin typeface="Arial"/>
                  <a:cs typeface="Arial"/>
                </a:rPr>
                <a:t>p</a:t>
              </a:r>
              <a:r>
                <a:rPr lang="en-US" sz="1500" b="1" dirty="0" smtClean="0">
                  <a:solidFill>
                    <a:srgbClr val="116182"/>
                  </a:solidFill>
                  <a:latin typeface="Arial"/>
                  <a:cs typeface="Arial"/>
                </a:rPr>
                <a:t>er </a:t>
              </a:r>
              <a:r>
                <a:rPr lang="en-US" sz="1500" b="1" dirty="0">
                  <a:solidFill>
                    <a:srgbClr val="116182"/>
                  </a:solidFill>
                  <a:latin typeface="Arial"/>
                  <a:cs typeface="Arial"/>
                </a:rPr>
                <a:t>P</a:t>
              </a:r>
              <a:r>
                <a:rPr lang="en-US" sz="1500" b="1" dirty="0" smtClean="0">
                  <a:solidFill>
                    <a:srgbClr val="116182"/>
                  </a:solidFill>
                  <a:latin typeface="Arial"/>
                  <a:cs typeface="Arial"/>
                </a:rPr>
                <a:t>rogram </a:t>
              </a:r>
              <a:endParaRPr lang="en-US" sz="1500" b="1" dirty="0">
                <a:solidFill>
                  <a:srgbClr val="116182"/>
                </a:solidFill>
                <a:latin typeface="Arial"/>
                <a:cs typeface="Arial"/>
              </a:endParaRPr>
            </a:p>
          </p:txBody>
        </p:sp>
      </p:grpSp>
      <p:grpSp>
        <p:nvGrpSpPr>
          <p:cNvPr id="18" name="Group 17"/>
          <p:cNvGrpSpPr/>
          <p:nvPr/>
        </p:nvGrpSpPr>
        <p:grpSpPr>
          <a:xfrm>
            <a:off x="7912475" y="1829791"/>
            <a:ext cx="2477781" cy="4707979"/>
            <a:chOff x="7912475" y="1829791"/>
            <a:chExt cx="2477781" cy="4707979"/>
          </a:xfrm>
        </p:grpSpPr>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12475" y="1829791"/>
              <a:ext cx="2461130" cy="1876250"/>
            </a:xfrm>
            <a:prstGeom prst="rect">
              <a:avLst/>
            </a:prstGeom>
            <a:ln>
              <a:noFill/>
            </a:ln>
          </p:spPr>
        </p:pic>
        <p:sp>
          <p:nvSpPr>
            <p:cNvPr id="10" name="Rectangle 9"/>
            <p:cNvSpPr/>
            <p:nvPr/>
          </p:nvSpPr>
          <p:spPr bwMode="auto">
            <a:xfrm>
              <a:off x="7923238" y="3706041"/>
              <a:ext cx="2467018" cy="1135773"/>
            </a:xfrm>
            <a:prstGeom prst="rect">
              <a:avLst/>
            </a:prstGeom>
            <a:solidFill>
              <a:srgbClr val="0096A9">
                <a:alpha val="35000"/>
              </a:srgbClr>
            </a:solidFill>
            <a:ln>
              <a:noFill/>
            </a:ln>
            <a:extLst/>
          </p:spPr>
          <p:txBody>
            <a:bodyPr rot="0" spcFirstLastPara="0" vertOverflow="overflow" horzOverflow="overflow" vert="horz" wrap="square" lIns="0" tIns="91440" rIns="91440" bIns="45720" numCol="1" spcCol="0" rtlCol="0" fromWordArt="0" anchor="t" anchorCtr="0" forceAA="0" compatLnSpc="1">
              <a:prstTxWarp prst="textNoShape">
                <a:avLst/>
              </a:prstTxWarp>
              <a:noAutofit/>
            </a:bodyPr>
            <a:lstStyle/>
            <a:p>
              <a:pPr marL="182880">
                <a:lnSpc>
                  <a:spcPct val="110000"/>
                </a:lnSpc>
                <a:spcAft>
                  <a:spcPts val="300"/>
                </a:spcAft>
              </a:pPr>
              <a:r>
                <a:rPr lang="en-US" sz="1300" dirty="0" smtClean="0">
                  <a:solidFill>
                    <a:srgbClr val="FFFFFF"/>
                  </a:solidFill>
                  <a:latin typeface="Arial"/>
                  <a:cs typeface="Arial"/>
                </a:rPr>
                <a:t>Seamless data aggregation and analysis producing visuals across geographies. verticals and time  </a:t>
              </a:r>
              <a:endParaRPr lang="en-US" sz="1300" dirty="0">
                <a:solidFill>
                  <a:srgbClr val="FFFFFF"/>
                </a:solidFill>
                <a:latin typeface="Arial"/>
                <a:cs typeface="Arial"/>
              </a:endParaRPr>
            </a:p>
          </p:txBody>
        </p:sp>
        <p:sp>
          <p:nvSpPr>
            <p:cNvPr id="11" name="L-Shape 10"/>
            <p:cNvSpPr/>
            <p:nvPr/>
          </p:nvSpPr>
          <p:spPr bwMode="auto">
            <a:xfrm rot="13500000">
              <a:off x="9034495" y="5166174"/>
              <a:ext cx="182871" cy="182871"/>
            </a:xfrm>
            <a:prstGeom prst="corner">
              <a:avLst/>
            </a:prstGeom>
            <a:solidFill>
              <a:srgbClr val="FFB700"/>
            </a:solidFill>
            <a:ln>
              <a:noFill/>
            </a:ln>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smtClean="0">
                <a:solidFill>
                  <a:srgbClr val="116182"/>
                </a:solidFill>
                <a:latin typeface="Arial"/>
                <a:cs typeface="Arial"/>
              </a:endParaRPr>
            </a:p>
          </p:txBody>
        </p:sp>
        <p:sp>
          <p:nvSpPr>
            <p:cNvPr id="16" name="Rectangle 15"/>
            <p:cNvSpPr/>
            <p:nvPr/>
          </p:nvSpPr>
          <p:spPr bwMode="auto">
            <a:xfrm>
              <a:off x="8022838" y="5401997"/>
              <a:ext cx="2267818" cy="1135773"/>
            </a:xfrm>
            <a:prstGeom prst="rect">
              <a:avLst/>
            </a:prstGeom>
            <a:noFill/>
            <a:ln>
              <a:noFill/>
            </a:ln>
            <a:extLst/>
          </p:spPr>
          <p:txBody>
            <a:bodyPr rot="0" spcFirstLastPara="0" vertOverflow="overflow" horzOverflow="overflow" vert="horz" wrap="square" lIns="0" tIns="91440" rIns="91440" bIns="45720" numCol="1" spcCol="0" rtlCol="0" fromWordArt="0" anchor="t" anchorCtr="0" forceAA="0" compatLnSpc="1">
              <a:prstTxWarp prst="textNoShape">
                <a:avLst/>
              </a:prstTxWarp>
              <a:noAutofit/>
            </a:bodyPr>
            <a:lstStyle/>
            <a:p>
              <a:pPr algn="ctr">
                <a:lnSpc>
                  <a:spcPct val="110000"/>
                </a:lnSpc>
                <a:spcAft>
                  <a:spcPts val="300"/>
                </a:spcAft>
              </a:pPr>
              <a:r>
                <a:rPr lang="en-US" sz="1500" b="1" dirty="0" smtClean="0">
                  <a:solidFill>
                    <a:srgbClr val="116182"/>
                  </a:solidFill>
                  <a:latin typeface="Arial"/>
                  <a:cs typeface="Arial"/>
                </a:rPr>
                <a:t>Dashboards for </a:t>
              </a:r>
              <a:r>
                <a:rPr lang="en-US" sz="1500" b="1" dirty="0">
                  <a:solidFill>
                    <a:srgbClr val="116182"/>
                  </a:solidFill>
                  <a:latin typeface="Arial"/>
                  <a:cs typeface="Arial"/>
                </a:rPr>
                <a:t>P</a:t>
              </a:r>
              <a:r>
                <a:rPr lang="en-US" sz="1500" b="1" dirty="0" smtClean="0">
                  <a:solidFill>
                    <a:srgbClr val="116182"/>
                  </a:solidFill>
                  <a:latin typeface="Arial"/>
                  <a:cs typeface="Arial"/>
                </a:rPr>
                <a:t>rograms and Entire Portfolio</a:t>
              </a:r>
              <a:endParaRPr lang="en-US" sz="1500" b="1" dirty="0">
                <a:solidFill>
                  <a:srgbClr val="116182"/>
                </a:solidFill>
                <a:latin typeface="Arial"/>
                <a:cs typeface="Arial"/>
              </a:endParaRPr>
            </a:p>
          </p:txBody>
        </p:sp>
      </p:grpSp>
      <p:pic>
        <p:nvPicPr>
          <p:cNvPr id="19" name="Picture 1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583976" y="6059233"/>
            <a:ext cx="2438405" cy="478537"/>
          </a:xfrm>
          <a:prstGeom prst="rect">
            <a:avLst/>
          </a:prstGeom>
        </p:spPr>
      </p:pic>
    </p:spTree>
    <p:extLst>
      <p:ext uri="{BB962C8B-B14F-4D97-AF65-F5344CB8AC3E}">
        <p14:creationId xmlns:p14="http://schemas.microsoft.com/office/powerpoint/2010/main" val="4130052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0-#ppt_w/2"/>
                                          </p:val>
                                        </p:tav>
                                        <p:tav tm="100000">
                                          <p:val>
                                            <p:strVal val="#ppt_x"/>
                                          </p:val>
                                        </p:tav>
                                      </p:tavLst>
                                    </p:anim>
                                    <p:anim calcmode="lin" valueType="num">
                                      <p:cBhvr additive="base">
                                        <p:cTn id="12" dur="1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97814" y="557784"/>
            <a:ext cx="11351286" cy="773525"/>
          </a:xfrm>
          <a:prstGeom prst="rect">
            <a:avLst/>
          </a:prstGeom>
        </p:spPr>
        <p:txBody>
          <a:bodyPr vert="horz" wrap="square" lIns="91440" tIns="45720" rIns="91440" bIns="45720" rtlCol="0" anchor="t" anchorCtr="0">
            <a:noAutofit/>
          </a:bodyPr>
          <a:lstStyle>
            <a:lvl1pPr algn="l" defTabSz="914400" rtl="0" eaLnBrk="1" latinLnBrk="0" hangingPunct="1">
              <a:lnSpc>
                <a:spcPct val="100000"/>
              </a:lnSpc>
              <a:spcBef>
                <a:spcPct val="0"/>
              </a:spcBef>
              <a:buNone/>
              <a:defRPr lang="en-US" sz="3199" b="0" kern="1200" baseline="0">
                <a:solidFill>
                  <a:schemeClr val="tx1">
                    <a:lumMod val="65000"/>
                    <a:lumOff val="35000"/>
                  </a:schemeClr>
                </a:solidFill>
                <a:latin typeface="Qualcomm Office Semibold"/>
                <a:ea typeface="+mj-ea"/>
                <a:cs typeface="Qualcomm Office Semibold"/>
              </a:defRPr>
            </a:lvl1pPr>
          </a:lstStyle>
          <a:p>
            <a:r>
              <a:rPr lang="en-US" sz="3200" b="1" spc="-50" dirty="0" smtClean="0">
                <a:solidFill>
                  <a:schemeClr val="bg1"/>
                </a:solidFill>
                <a:latin typeface="Arial"/>
                <a:cs typeface="Arial"/>
              </a:rPr>
              <a:t>Evaluation Approach</a:t>
            </a:r>
            <a:endParaRPr lang="en-US" sz="3200" b="1" spc="-50" dirty="0">
              <a:solidFill>
                <a:schemeClr val="bg1"/>
              </a:solidFill>
              <a:latin typeface="Arial"/>
              <a:cs typeface="Arial"/>
            </a:endParaRPr>
          </a:p>
        </p:txBody>
      </p:sp>
      <p:graphicFrame>
        <p:nvGraphicFramePr>
          <p:cNvPr id="19" name="Table 18"/>
          <p:cNvGraphicFramePr>
            <a:graphicFrameLocks noGrp="1"/>
          </p:cNvGraphicFramePr>
          <p:nvPr>
            <p:extLst>
              <p:ext uri="{D42A27DB-BD31-4B8C-83A1-F6EECF244321}">
                <p14:modId xmlns:p14="http://schemas.microsoft.com/office/powerpoint/2010/main" val="3349957137"/>
              </p:ext>
            </p:extLst>
          </p:nvPr>
        </p:nvGraphicFramePr>
        <p:xfrm>
          <a:off x="1398494" y="1964526"/>
          <a:ext cx="9060420" cy="2942537"/>
        </p:xfrm>
        <a:graphic>
          <a:graphicData uri="http://schemas.openxmlformats.org/drawingml/2006/table">
            <a:tbl>
              <a:tblPr firstRow="1" bandRow="1">
                <a:tableStyleId>{5C22544A-7EE6-4342-B048-85BDC9FD1C3A}</a:tableStyleId>
              </a:tblPr>
              <a:tblGrid>
                <a:gridCol w="3020140">
                  <a:extLst>
                    <a:ext uri="{9D8B030D-6E8A-4147-A177-3AD203B41FA5}">
                      <a16:colId xmlns:a16="http://schemas.microsoft.com/office/drawing/2014/main" val="20000"/>
                    </a:ext>
                  </a:extLst>
                </a:gridCol>
                <a:gridCol w="3020140">
                  <a:extLst>
                    <a:ext uri="{9D8B030D-6E8A-4147-A177-3AD203B41FA5}">
                      <a16:colId xmlns:a16="http://schemas.microsoft.com/office/drawing/2014/main" val="20001"/>
                    </a:ext>
                  </a:extLst>
                </a:gridCol>
                <a:gridCol w="3020140">
                  <a:extLst>
                    <a:ext uri="{9D8B030D-6E8A-4147-A177-3AD203B41FA5}">
                      <a16:colId xmlns:a16="http://schemas.microsoft.com/office/drawing/2014/main" val="20002"/>
                    </a:ext>
                  </a:extLst>
                </a:gridCol>
              </a:tblGrid>
              <a:tr h="1349617">
                <a:tc>
                  <a:txBody>
                    <a:bodyPr/>
                    <a:lstStyle/>
                    <a:p>
                      <a:pPr>
                        <a:lnSpc>
                          <a:spcPts val="1800"/>
                        </a:lnSpc>
                      </a:pPr>
                      <a:r>
                        <a:rPr lang="en-US" sz="2000" b="1" dirty="0" smtClean="0">
                          <a:latin typeface="Arial"/>
                          <a:cs typeface="Arial"/>
                        </a:rPr>
                        <a:t>LEVEL</a:t>
                      </a:r>
                      <a:r>
                        <a:rPr lang="en-US" sz="2000" b="1" baseline="0" dirty="0" smtClean="0">
                          <a:latin typeface="Arial"/>
                          <a:cs typeface="Arial"/>
                        </a:rPr>
                        <a:t> 1: MONITORING &amp; PROCESS EVALUATION</a:t>
                      </a:r>
                      <a:endParaRPr lang="en-US" sz="2000" b="1" dirty="0">
                        <a:latin typeface="Arial"/>
                        <a:cs typeface="Arial"/>
                      </a:endParaRPr>
                    </a:p>
                  </a:txBody>
                  <a:tcPr marL="182880" marR="182880" marT="182880" marB="18288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noFill/>
                      <a:prstDash val="solid"/>
                      <a:round/>
                      <a:headEnd type="none" w="med" len="med"/>
                      <a:tailEnd type="none" w="med" len="med"/>
                    </a:lnT>
                    <a:lnB w="57150" cap="flat" cmpd="sng" algn="ctr">
                      <a:noFill/>
                      <a:prstDash val="solid"/>
                      <a:round/>
                      <a:headEnd type="none" w="med" len="med"/>
                      <a:tailEnd type="none" w="med" len="med"/>
                    </a:lnB>
                    <a:solidFill>
                      <a:srgbClr val="FFB700"/>
                    </a:solidFill>
                  </a:tcPr>
                </a:tc>
                <a:tc>
                  <a:txBody>
                    <a:bodyPr/>
                    <a:lstStyle/>
                    <a:p>
                      <a:pPr>
                        <a:lnSpc>
                          <a:spcPts val="1800"/>
                        </a:lnSpc>
                      </a:pPr>
                      <a:r>
                        <a:rPr lang="en-US" sz="2000" b="1" dirty="0" smtClean="0">
                          <a:latin typeface="Arial"/>
                          <a:cs typeface="Arial"/>
                        </a:rPr>
                        <a:t>LEVEL 2: OUTCOME EVALUATION</a:t>
                      </a:r>
                      <a:endParaRPr lang="en-US" sz="2000" b="1" dirty="0">
                        <a:latin typeface="Arial"/>
                        <a:cs typeface="Arial"/>
                      </a:endParaRPr>
                    </a:p>
                  </a:txBody>
                  <a:tcPr marL="182880" marR="182880" marT="182880" marB="18288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noFill/>
                      <a:prstDash val="solid"/>
                      <a:round/>
                      <a:headEnd type="none" w="med" len="med"/>
                      <a:tailEnd type="none" w="med" len="med"/>
                    </a:lnT>
                    <a:lnB w="57150" cap="flat" cmpd="sng" algn="ctr">
                      <a:noFill/>
                      <a:prstDash val="solid"/>
                      <a:round/>
                      <a:headEnd type="none" w="med" len="med"/>
                      <a:tailEnd type="none" w="med" len="med"/>
                    </a:lnB>
                    <a:solidFill>
                      <a:srgbClr val="FFB700"/>
                    </a:solidFill>
                  </a:tcPr>
                </a:tc>
                <a:tc>
                  <a:txBody>
                    <a:bodyPr/>
                    <a:lstStyle/>
                    <a:p>
                      <a:pPr>
                        <a:lnSpc>
                          <a:spcPts val="1800"/>
                        </a:lnSpc>
                      </a:pPr>
                      <a:r>
                        <a:rPr lang="en-US" sz="2000" b="1" dirty="0" smtClean="0">
                          <a:latin typeface="Arial"/>
                          <a:cs typeface="Arial"/>
                        </a:rPr>
                        <a:t>LEVEL 3: </a:t>
                      </a:r>
                    </a:p>
                    <a:p>
                      <a:pPr>
                        <a:lnSpc>
                          <a:spcPts val="1800"/>
                        </a:lnSpc>
                      </a:pPr>
                      <a:r>
                        <a:rPr lang="en-US" sz="2000" b="1" dirty="0" smtClean="0">
                          <a:latin typeface="Arial"/>
                          <a:cs typeface="Arial"/>
                        </a:rPr>
                        <a:t>IMPACT EVALUATION</a:t>
                      </a:r>
                      <a:endParaRPr lang="en-US" sz="2000" b="1" dirty="0">
                        <a:latin typeface="Arial"/>
                        <a:cs typeface="Arial"/>
                      </a:endParaRPr>
                    </a:p>
                  </a:txBody>
                  <a:tcPr marL="182880" marR="182880" marT="182880" marB="182880">
                    <a:lnL w="12700" cap="flat" cmpd="sng" algn="ctr">
                      <a:solidFill>
                        <a:srgbClr val="FFFFFF"/>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57150" cap="flat" cmpd="sng" algn="ctr">
                      <a:noFill/>
                      <a:prstDash val="solid"/>
                      <a:round/>
                      <a:headEnd type="none" w="med" len="med"/>
                      <a:tailEnd type="none" w="med" len="med"/>
                    </a:lnB>
                    <a:solidFill>
                      <a:srgbClr val="FFB700"/>
                    </a:solidFill>
                  </a:tcPr>
                </a:tc>
                <a:extLst>
                  <a:ext uri="{0D108BD9-81ED-4DB2-BD59-A6C34878D82A}">
                    <a16:rowId xmlns:a16="http://schemas.microsoft.com/office/drawing/2014/main" val="10000"/>
                  </a:ext>
                </a:extLst>
              </a:tr>
              <a:tr h="1592920">
                <a:tc>
                  <a:txBody>
                    <a:bodyPr/>
                    <a:lstStyle/>
                    <a:p>
                      <a:pPr marL="0" indent="0">
                        <a:lnSpc>
                          <a:spcPts val="1800"/>
                        </a:lnSpc>
                        <a:spcAft>
                          <a:spcPts val="1000"/>
                        </a:spcAft>
                        <a:buClr>
                          <a:srgbClr val="FFB700"/>
                        </a:buClr>
                        <a:buSzPct val="65000"/>
                        <a:buFont typeface="Arial"/>
                        <a:buNone/>
                      </a:pPr>
                      <a:r>
                        <a:rPr lang="en-US" sz="2000" b="1" dirty="0" smtClean="0">
                          <a:solidFill>
                            <a:srgbClr val="FFFFFF"/>
                          </a:solidFill>
                          <a:latin typeface="Arial"/>
                          <a:cs typeface="Arial"/>
                        </a:rPr>
                        <a:t>story of accessibility through mobile</a:t>
                      </a:r>
                    </a:p>
                  </a:txBody>
                  <a:tcPr marL="137160" marR="137160" marT="137160" marB="13716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57150" cap="flat" cmpd="sng" algn="ctr">
                      <a:noFill/>
                      <a:prstDash val="solid"/>
                      <a:round/>
                      <a:headEnd type="none" w="med" len="med"/>
                      <a:tailEnd type="none" w="med" len="med"/>
                    </a:lnT>
                    <a:lnB w="57150" cap="flat" cmpd="sng" algn="ctr">
                      <a:noFill/>
                      <a:prstDash val="solid"/>
                      <a:round/>
                      <a:headEnd type="none" w="med" len="med"/>
                      <a:tailEnd type="none" w="med" len="med"/>
                    </a:lnB>
                    <a:solidFill>
                      <a:srgbClr val="9BD3DD">
                        <a:alpha val="42000"/>
                      </a:srgbClr>
                    </a:solidFill>
                  </a:tcPr>
                </a:tc>
                <a:tc>
                  <a:txBody>
                    <a:bodyPr/>
                    <a:lstStyle/>
                    <a:p>
                      <a:pPr marL="0" indent="0">
                        <a:lnSpc>
                          <a:spcPts val="1800"/>
                        </a:lnSpc>
                        <a:spcAft>
                          <a:spcPts val="1000"/>
                        </a:spcAft>
                        <a:buClr>
                          <a:srgbClr val="FFB700"/>
                        </a:buClr>
                        <a:buSzPct val="65000"/>
                        <a:buFont typeface="Arial"/>
                        <a:buNone/>
                      </a:pPr>
                      <a:r>
                        <a:rPr lang="en-US" sz="2000" b="1" dirty="0" smtClean="0">
                          <a:solidFill>
                            <a:srgbClr val="FFFFFF"/>
                          </a:solidFill>
                          <a:latin typeface="Arial"/>
                          <a:cs typeface="Arial"/>
                        </a:rPr>
                        <a:t>prove-out product benefits inferentially</a:t>
                      </a:r>
                    </a:p>
                  </a:txBody>
                  <a:tcPr marL="137160" marR="137160" marT="137160" marB="13716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57150" cap="flat" cmpd="sng" algn="ctr">
                      <a:noFill/>
                      <a:prstDash val="solid"/>
                      <a:round/>
                      <a:headEnd type="none" w="med" len="med"/>
                      <a:tailEnd type="none" w="med" len="med"/>
                    </a:lnT>
                    <a:lnB w="57150" cap="flat" cmpd="sng" algn="ctr">
                      <a:noFill/>
                      <a:prstDash val="solid"/>
                      <a:round/>
                      <a:headEnd type="none" w="med" len="med"/>
                      <a:tailEnd type="none" w="med" len="med"/>
                    </a:lnB>
                    <a:solidFill>
                      <a:srgbClr val="9BD3DD">
                        <a:alpha val="42000"/>
                      </a:srgbClr>
                    </a:solidFill>
                  </a:tcPr>
                </a:tc>
                <a:tc>
                  <a:txBody>
                    <a:bodyPr/>
                    <a:lstStyle/>
                    <a:p>
                      <a:pPr marL="0" indent="0">
                        <a:lnSpc>
                          <a:spcPts val="1800"/>
                        </a:lnSpc>
                        <a:spcAft>
                          <a:spcPts val="1000"/>
                        </a:spcAft>
                        <a:buClr>
                          <a:srgbClr val="FFB700"/>
                        </a:buClr>
                        <a:buSzPct val="65000"/>
                        <a:buFont typeface="Arial"/>
                        <a:buNone/>
                      </a:pPr>
                      <a:r>
                        <a:rPr lang="en-US" sz="2000" b="1" dirty="0" smtClean="0">
                          <a:solidFill>
                            <a:srgbClr val="FFFFFF"/>
                          </a:solidFill>
                          <a:latin typeface="Arial"/>
                          <a:cs typeface="Arial"/>
                        </a:rPr>
                        <a:t>prove-out causality of product benefits</a:t>
                      </a:r>
                    </a:p>
                  </a:txBody>
                  <a:tcPr marL="137160" marR="137160" marT="137160" marB="137160">
                    <a:lnL w="12700" cap="flat" cmpd="sng" algn="ctr">
                      <a:solidFill>
                        <a:srgbClr val="FFFFFF"/>
                      </a:solidFill>
                      <a:prstDash val="solid"/>
                      <a:round/>
                      <a:headEnd type="none" w="med" len="med"/>
                      <a:tailEnd type="none" w="med" len="med"/>
                    </a:lnL>
                    <a:lnR w="12700" cap="flat" cmpd="sng" algn="ctr">
                      <a:noFill/>
                      <a:prstDash val="solid"/>
                      <a:round/>
                      <a:headEnd type="none" w="med" len="med"/>
                      <a:tailEnd type="none" w="med" len="med"/>
                    </a:lnR>
                    <a:lnT w="57150" cap="flat" cmpd="sng" algn="ctr">
                      <a:noFill/>
                      <a:prstDash val="solid"/>
                      <a:round/>
                      <a:headEnd type="none" w="med" len="med"/>
                      <a:tailEnd type="none" w="med" len="med"/>
                    </a:lnT>
                    <a:lnB w="57150" cap="flat" cmpd="sng" algn="ctr">
                      <a:noFill/>
                      <a:prstDash val="solid"/>
                      <a:round/>
                      <a:headEnd type="none" w="med" len="med"/>
                      <a:tailEnd type="none" w="med" len="med"/>
                    </a:lnB>
                    <a:solidFill>
                      <a:srgbClr val="9BD3DD">
                        <a:alpha val="42000"/>
                      </a:srgbClr>
                    </a:solidFill>
                  </a:tcPr>
                </a:tc>
                <a:extLst>
                  <a:ext uri="{0D108BD9-81ED-4DB2-BD59-A6C34878D82A}">
                    <a16:rowId xmlns:a16="http://schemas.microsoft.com/office/drawing/2014/main" val="10001"/>
                  </a:ext>
                </a:extLst>
              </a:tr>
            </a:tbl>
          </a:graphicData>
        </a:graphic>
      </p:graphicFrame>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97996" y="5994651"/>
            <a:ext cx="2438405" cy="478537"/>
          </a:xfrm>
          <a:prstGeom prst="rect">
            <a:avLst/>
          </a:prstGeom>
        </p:spPr>
      </p:pic>
    </p:spTree>
    <p:extLst>
      <p:ext uri="{BB962C8B-B14F-4D97-AF65-F5344CB8AC3E}">
        <p14:creationId xmlns:p14="http://schemas.microsoft.com/office/powerpoint/2010/main" val="22352482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bwMode="auto">
          <a:xfrm>
            <a:off x="4159178" y="763924"/>
            <a:ext cx="45719" cy="5029730"/>
          </a:xfrm>
          <a:prstGeom prst="rect">
            <a:avLst/>
          </a:prstGeom>
          <a:solidFill>
            <a:schemeClr val="bg1"/>
          </a:solidFill>
          <a:ln>
            <a:noFill/>
          </a:ln>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err="1" smtClean="0">
              <a:solidFill>
                <a:schemeClr val="bg1"/>
              </a:solidFill>
            </a:endParaRPr>
          </a:p>
        </p:txBody>
      </p:sp>
      <p:sp>
        <p:nvSpPr>
          <p:cNvPr id="20" name="Rectangle 19"/>
          <p:cNvSpPr/>
          <p:nvPr/>
        </p:nvSpPr>
        <p:spPr bwMode="auto">
          <a:xfrm>
            <a:off x="8137943" y="763924"/>
            <a:ext cx="45720" cy="5029730"/>
          </a:xfrm>
          <a:prstGeom prst="rect">
            <a:avLst/>
          </a:prstGeom>
          <a:solidFill>
            <a:schemeClr val="bg1"/>
          </a:solidFill>
          <a:ln>
            <a:noFill/>
          </a:ln>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dirty="0" err="1" smtClean="0">
              <a:solidFill>
                <a:schemeClr val="bg1"/>
              </a:solidFill>
            </a:endParaRPr>
          </a:p>
        </p:txBody>
      </p:sp>
      <p:pic>
        <p:nvPicPr>
          <p:cNvPr id="16" name="Picture 15"/>
          <p:cNvPicPr>
            <a:picLocks noChangeAspect="1"/>
          </p:cNvPicPr>
          <p:nvPr/>
        </p:nvPicPr>
        <p:blipFill>
          <a:blip r:embed="rId3"/>
          <a:stretch>
            <a:fillRect/>
          </a:stretch>
        </p:blipFill>
        <p:spPr>
          <a:xfrm>
            <a:off x="1676712" y="801229"/>
            <a:ext cx="1031888" cy="1332311"/>
          </a:xfrm>
          <a:prstGeom prst="rect">
            <a:avLst/>
          </a:prstGeom>
        </p:spPr>
      </p:pic>
      <p:sp>
        <p:nvSpPr>
          <p:cNvPr id="22" name="TextBox 21"/>
          <p:cNvSpPr txBox="1"/>
          <p:nvPr/>
        </p:nvSpPr>
        <p:spPr>
          <a:xfrm>
            <a:off x="1193634" y="2774807"/>
            <a:ext cx="2627453" cy="840230"/>
          </a:xfrm>
          <a:prstGeom prst="rect">
            <a:avLst/>
          </a:prstGeom>
          <a:noFill/>
        </p:spPr>
        <p:txBody>
          <a:bodyPr wrap="square" rtlCol="0">
            <a:spAutoFit/>
          </a:bodyPr>
          <a:lstStyle/>
          <a:p>
            <a:pPr>
              <a:lnSpc>
                <a:spcPct val="90000"/>
              </a:lnSpc>
              <a:spcAft>
                <a:spcPts val="300"/>
              </a:spcAft>
            </a:pPr>
            <a:r>
              <a:rPr lang="en-US" dirty="0" smtClean="0">
                <a:solidFill>
                  <a:schemeClr val="bg1"/>
                </a:solidFill>
                <a:latin typeface="Arial" charset="0"/>
                <a:ea typeface="Arial" charset="0"/>
                <a:cs typeface="Arial" charset="0"/>
              </a:rPr>
              <a:t>Cardiovascular disease (CVD) </a:t>
            </a:r>
            <a:r>
              <a:rPr lang="en-US" dirty="0">
                <a:solidFill>
                  <a:schemeClr val="bg1"/>
                </a:solidFill>
                <a:latin typeface="Arial" charset="0"/>
                <a:ea typeface="Arial" charset="0"/>
                <a:cs typeface="Arial" charset="0"/>
              </a:rPr>
              <a:t>is the w</a:t>
            </a:r>
            <a:r>
              <a:rPr lang="en-US" dirty="0" smtClean="0">
                <a:solidFill>
                  <a:schemeClr val="bg1"/>
                </a:solidFill>
                <a:latin typeface="Arial" charset="0"/>
                <a:ea typeface="Arial" charset="0"/>
                <a:cs typeface="Arial" charset="0"/>
              </a:rPr>
              <a:t>orld’s </a:t>
            </a:r>
            <a:r>
              <a:rPr lang="en-US" dirty="0">
                <a:solidFill>
                  <a:schemeClr val="bg1"/>
                </a:solidFill>
                <a:latin typeface="Arial" charset="0"/>
                <a:ea typeface="Arial" charset="0"/>
                <a:cs typeface="Arial" charset="0"/>
              </a:rPr>
              <a:t>l</a:t>
            </a:r>
            <a:r>
              <a:rPr lang="en-US" dirty="0" smtClean="0">
                <a:solidFill>
                  <a:schemeClr val="bg1"/>
                </a:solidFill>
                <a:latin typeface="Arial" charset="0"/>
                <a:ea typeface="Arial" charset="0"/>
                <a:cs typeface="Arial" charset="0"/>
              </a:rPr>
              <a:t>eading </a:t>
            </a:r>
            <a:r>
              <a:rPr lang="en-US" dirty="0">
                <a:solidFill>
                  <a:schemeClr val="bg1"/>
                </a:solidFill>
                <a:latin typeface="Arial" charset="0"/>
                <a:ea typeface="Arial" charset="0"/>
                <a:cs typeface="Arial" charset="0"/>
              </a:rPr>
              <a:t>c</a:t>
            </a:r>
            <a:r>
              <a:rPr lang="en-US" dirty="0" smtClean="0">
                <a:solidFill>
                  <a:schemeClr val="bg1"/>
                </a:solidFill>
                <a:latin typeface="Arial" charset="0"/>
                <a:ea typeface="Arial" charset="0"/>
                <a:cs typeface="Arial" charset="0"/>
              </a:rPr>
              <a:t>ause </a:t>
            </a:r>
            <a:r>
              <a:rPr lang="en-US" dirty="0">
                <a:solidFill>
                  <a:schemeClr val="bg1"/>
                </a:solidFill>
                <a:latin typeface="Arial" charset="0"/>
                <a:ea typeface="Arial" charset="0"/>
                <a:cs typeface="Arial" charset="0"/>
              </a:rPr>
              <a:t>of </a:t>
            </a:r>
            <a:r>
              <a:rPr lang="en-US" dirty="0" smtClean="0">
                <a:solidFill>
                  <a:schemeClr val="bg1"/>
                </a:solidFill>
                <a:latin typeface="Arial" charset="0"/>
                <a:ea typeface="Arial" charset="0"/>
                <a:cs typeface="Arial" charset="0"/>
              </a:rPr>
              <a:t>death</a:t>
            </a:r>
            <a:endParaRPr lang="en-US" dirty="0" smtClean="0">
              <a:solidFill>
                <a:schemeClr val="bg1"/>
              </a:solidFill>
              <a:latin typeface="Calibre Semibold" pitchFamily="34" charset="0"/>
            </a:endParaRPr>
          </a:p>
        </p:txBody>
      </p:sp>
      <p:pic>
        <p:nvPicPr>
          <p:cNvPr id="23" name="Picture 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0690" y="5915715"/>
            <a:ext cx="2136670" cy="712223"/>
          </a:xfrm>
          <a:prstGeom prst="rect">
            <a:avLst/>
          </a:prstGeom>
        </p:spPr>
      </p:pic>
      <p:sp>
        <p:nvSpPr>
          <p:cNvPr id="26" name="Rectangle 25"/>
          <p:cNvSpPr/>
          <p:nvPr/>
        </p:nvSpPr>
        <p:spPr>
          <a:xfrm>
            <a:off x="5036468" y="1352879"/>
            <a:ext cx="2364747" cy="1421928"/>
          </a:xfrm>
          <a:prstGeom prst="rect">
            <a:avLst/>
          </a:prstGeom>
        </p:spPr>
        <p:txBody>
          <a:bodyPr wrap="square">
            <a:spAutoFit/>
          </a:bodyPr>
          <a:lstStyle/>
          <a:p>
            <a:pPr>
              <a:lnSpc>
                <a:spcPct val="90000"/>
              </a:lnSpc>
              <a:spcAft>
                <a:spcPts val="300"/>
              </a:spcAft>
            </a:pPr>
            <a:r>
              <a:rPr lang="en-US" sz="4800" b="1" dirty="0" smtClean="0">
                <a:solidFill>
                  <a:schemeClr val="bg1"/>
                </a:solidFill>
                <a:latin typeface="Arial" charset="0"/>
                <a:ea typeface="Arial" charset="0"/>
                <a:cs typeface="Arial" charset="0"/>
              </a:rPr>
              <a:t>&gt;23 Million</a:t>
            </a:r>
          </a:p>
        </p:txBody>
      </p:sp>
      <p:sp>
        <p:nvSpPr>
          <p:cNvPr id="28" name="TextBox 27"/>
          <p:cNvSpPr txBox="1"/>
          <p:nvPr/>
        </p:nvSpPr>
        <p:spPr>
          <a:xfrm>
            <a:off x="5052235" y="2774807"/>
            <a:ext cx="2627453" cy="840230"/>
          </a:xfrm>
          <a:prstGeom prst="rect">
            <a:avLst/>
          </a:prstGeom>
          <a:noFill/>
        </p:spPr>
        <p:txBody>
          <a:bodyPr wrap="square" rtlCol="0">
            <a:spAutoFit/>
          </a:bodyPr>
          <a:lstStyle/>
          <a:p>
            <a:pPr>
              <a:lnSpc>
                <a:spcPct val="90000"/>
              </a:lnSpc>
              <a:spcAft>
                <a:spcPts val="300"/>
              </a:spcAft>
            </a:pPr>
            <a:r>
              <a:rPr lang="en-US" dirty="0" smtClean="0">
                <a:solidFill>
                  <a:schemeClr val="bg1"/>
                </a:solidFill>
                <a:latin typeface="Arial" charset="0"/>
                <a:ea typeface="Arial" charset="0"/>
                <a:cs typeface="Arial" charset="0"/>
              </a:rPr>
              <a:t>Over 23 million deaths predicted annually from CVDs by 2030</a:t>
            </a:r>
            <a:endParaRPr lang="en-US" dirty="0" smtClean="0">
              <a:solidFill>
                <a:schemeClr val="bg1"/>
              </a:solidFill>
              <a:latin typeface="Calibre Semibold" pitchFamily="34" charset="0"/>
            </a:endParaRPr>
          </a:p>
        </p:txBody>
      </p:sp>
      <p:pic>
        <p:nvPicPr>
          <p:cNvPr id="30" name="Picture 29"/>
          <p:cNvPicPr>
            <a:picLocks noChangeAspect="1"/>
          </p:cNvPicPr>
          <p:nvPr/>
        </p:nvPicPr>
        <p:blipFill>
          <a:blip r:embed="rId5"/>
          <a:stretch>
            <a:fillRect/>
          </a:stretch>
        </p:blipFill>
        <p:spPr>
          <a:xfrm>
            <a:off x="8832306" y="1257140"/>
            <a:ext cx="1922423" cy="937973"/>
          </a:xfrm>
          <a:prstGeom prst="rect">
            <a:avLst/>
          </a:prstGeom>
        </p:spPr>
      </p:pic>
      <p:sp>
        <p:nvSpPr>
          <p:cNvPr id="31" name="Rectangle 30"/>
          <p:cNvSpPr/>
          <p:nvPr/>
        </p:nvSpPr>
        <p:spPr>
          <a:xfrm>
            <a:off x="8736928" y="2227004"/>
            <a:ext cx="2312072" cy="487056"/>
          </a:xfrm>
          <a:prstGeom prst="rect">
            <a:avLst/>
          </a:prstGeom>
        </p:spPr>
        <p:txBody>
          <a:bodyPr wrap="square">
            <a:spAutoFit/>
          </a:bodyPr>
          <a:lstStyle/>
          <a:p>
            <a:pPr>
              <a:lnSpc>
                <a:spcPct val="90000"/>
              </a:lnSpc>
              <a:spcAft>
                <a:spcPts val="300"/>
              </a:spcAft>
            </a:pPr>
            <a:r>
              <a:rPr lang="en-US" sz="2850" b="1" dirty="0">
                <a:solidFill>
                  <a:schemeClr val="bg1"/>
                </a:solidFill>
                <a:latin typeface="Arial" charset="0"/>
                <a:ea typeface="Arial" charset="0"/>
                <a:cs typeface="Arial" charset="0"/>
              </a:rPr>
              <a:t>$863 </a:t>
            </a:r>
            <a:r>
              <a:rPr lang="en-US" sz="2850" b="1" dirty="0" smtClean="0">
                <a:solidFill>
                  <a:schemeClr val="bg1"/>
                </a:solidFill>
                <a:latin typeface="Arial" charset="0"/>
                <a:ea typeface="Arial" charset="0"/>
                <a:cs typeface="Arial" charset="0"/>
              </a:rPr>
              <a:t>Billion</a:t>
            </a:r>
            <a:endParaRPr lang="en-US" sz="2850" b="1" dirty="0">
              <a:solidFill>
                <a:schemeClr val="bg1"/>
              </a:solidFill>
              <a:latin typeface="Arial" charset="0"/>
              <a:ea typeface="Arial" charset="0"/>
              <a:cs typeface="Arial" charset="0"/>
            </a:endParaRPr>
          </a:p>
        </p:txBody>
      </p:sp>
      <p:sp>
        <p:nvSpPr>
          <p:cNvPr id="32" name="TextBox 31"/>
          <p:cNvSpPr txBox="1"/>
          <p:nvPr/>
        </p:nvSpPr>
        <p:spPr>
          <a:xfrm>
            <a:off x="8736928" y="2774807"/>
            <a:ext cx="2627453" cy="590931"/>
          </a:xfrm>
          <a:prstGeom prst="rect">
            <a:avLst/>
          </a:prstGeom>
          <a:noFill/>
        </p:spPr>
        <p:txBody>
          <a:bodyPr wrap="square" rtlCol="0">
            <a:spAutoFit/>
          </a:bodyPr>
          <a:lstStyle/>
          <a:p>
            <a:pPr>
              <a:lnSpc>
                <a:spcPct val="90000"/>
              </a:lnSpc>
              <a:spcAft>
                <a:spcPts val="300"/>
              </a:spcAft>
            </a:pPr>
            <a:r>
              <a:rPr lang="en-US" dirty="0" smtClean="0">
                <a:solidFill>
                  <a:schemeClr val="bg1"/>
                </a:solidFill>
                <a:latin typeface="Arial" charset="0"/>
                <a:ea typeface="Arial" charset="0"/>
                <a:cs typeface="Arial" charset="0"/>
              </a:rPr>
              <a:t>Global cost of CVDs in USD</a:t>
            </a:r>
            <a:endParaRPr lang="en-US" dirty="0" smtClean="0">
              <a:solidFill>
                <a:schemeClr val="bg1"/>
              </a:solidFill>
              <a:latin typeface="Calibre Semibold" pitchFamily="34" charset="0"/>
            </a:endParaRPr>
          </a:p>
        </p:txBody>
      </p:sp>
      <p:sp>
        <p:nvSpPr>
          <p:cNvPr id="33" name="Rectangle 32"/>
          <p:cNvSpPr/>
          <p:nvPr/>
        </p:nvSpPr>
        <p:spPr>
          <a:xfrm>
            <a:off x="1193634" y="2178529"/>
            <a:ext cx="2133547" cy="535531"/>
          </a:xfrm>
          <a:prstGeom prst="rect">
            <a:avLst/>
          </a:prstGeom>
        </p:spPr>
        <p:txBody>
          <a:bodyPr wrap="square">
            <a:spAutoFit/>
          </a:bodyPr>
          <a:lstStyle/>
          <a:p>
            <a:pPr algn="ctr">
              <a:lnSpc>
                <a:spcPct val="90000"/>
              </a:lnSpc>
              <a:spcAft>
                <a:spcPts val="300"/>
              </a:spcAft>
            </a:pPr>
            <a:r>
              <a:rPr lang="en-US" sz="3200" b="1" dirty="0" smtClean="0">
                <a:solidFill>
                  <a:schemeClr val="bg1"/>
                </a:solidFill>
                <a:latin typeface="Arial" charset="0"/>
                <a:ea typeface="Arial" charset="0"/>
                <a:cs typeface="Arial" charset="0"/>
              </a:rPr>
              <a:t>#1 Killer</a:t>
            </a:r>
            <a:endParaRPr lang="en-US" sz="3200" b="1" dirty="0">
              <a:solidFill>
                <a:schemeClr val="bg1"/>
              </a:solidFill>
              <a:latin typeface="Arial" charset="0"/>
              <a:ea typeface="Arial" charset="0"/>
              <a:cs typeface="Arial" charset="0"/>
            </a:endParaRPr>
          </a:p>
        </p:txBody>
      </p:sp>
      <p:sp>
        <p:nvSpPr>
          <p:cNvPr id="35" name="Rectangle 34"/>
          <p:cNvSpPr/>
          <p:nvPr/>
        </p:nvSpPr>
        <p:spPr>
          <a:xfrm>
            <a:off x="9679787" y="6289384"/>
            <a:ext cx="2149884" cy="338554"/>
          </a:xfrm>
          <a:prstGeom prst="rect">
            <a:avLst/>
          </a:prstGeom>
        </p:spPr>
        <p:txBody>
          <a:bodyPr wrap="none">
            <a:spAutoFit/>
          </a:bodyPr>
          <a:lstStyle/>
          <a:p>
            <a:r>
              <a:rPr lang="en-US" sz="1600" b="1" dirty="0" smtClean="0">
                <a:solidFill>
                  <a:schemeClr val="bg1"/>
                </a:solidFill>
                <a:latin typeface="Arial" charset="0"/>
                <a:ea typeface="Arial" charset="0"/>
                <a:cs typeface="Arial" charset="0"/>
              </a:rPr>
              <a:t>@QCWirelessReach</a:t>
            </a:r>
            <a:endParaRPr lang="en-US" sz="1600" dirty="0">
              <a:latin typeface="Arial" charset="0"/>
              <a:ea typeface="Arial" charset="0"/>
              <a:cs typeface="Arial" charset="0"/>
            </a:endParaRPr>
          </a:p>
        </p:txBody>
      </p:sp>
    </p:spTree>
    <p:extLst>
      <p:ext uri="{BB962C8B-B14F-4D97-AF65-F5344CB8AC3E}">
        <p14:creationId xmlns:p14="http://schemas.microsoft.com/office/powerpoint/2010/main" val="30082105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anim calcmode="lin" valueType="num">
                                      <p:cBhvr>
                                        <p:cTn id="8" dur="500" fill="hold"/>
                                        <p:tgtEl>
                                          <p:spTgt spid="16"/>
                                        </p:tgtEl>
                                        <p:attrNameLst>
                                          <p:attrName>ppt_x</p:attrName>
                                        </p:attrNameLst>
                                      </p:cBhvr>
                                      <p:tavLst>
                                        <p:tav tm="0">
                                          <p:val>
                                            <p:strVal val="#ppt_x"/>
                                          </p:val>
                                        </p:tav>
                                        <p:tav tm="100000">
                                          <p:val>
                                            <p:strVal val="#ppt_x"/>
                                          </p:val>
                                        </p:tav>
                                      </p:tavLst>
                                    </p:anim>
                                    <p:anim calcmode="lin" valueType="num">
                                      <p:cBhvr>
                                        <p:cTn id="9" dur="450" decel="100000" fill="hold"/>
                                        <p:tgtEl>
                                          <p:spTgt spid="16"/>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16"/>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anim calcmode="lin" valueType="num">
                                      <p:cBhvr>
                                        <p:cTn id="14" dur="500" fill="hold"/>
                                        <p:tgtEl>
                                          <p:spTgt spid="33"/>
                                        </p:tgtEl>
                                        <p:attrNameLst>
                                          <p:attrName>ppt_x</p:attrName>
                                        </p:attrNameLst>
                                      </p:cBhvr>
                                      <p:tavLst>
                                        <p:tav tm="0">
                                          <p:val>
                                            <p:strVal val="#ppt_x"/>
                                          </p:val>
                                        </p:tav>
                                        <p:tav tm="100000">
                                          <p:val>
                                            <p:strVal val="#ppt_x"/>
                                          </p:val>
                                        </p:tav>
                                      </p:tavLst>
                                    </p:anim>
                                    <p:anim calcmode="lin" valueType="num">
                                      <p:cBhvr>
                                        <p:cTn id="15" dur="450" decel="100000" fill="hold"/>
                                        <p:tgtEl>
                                          <p:spTgt spid="33"/>
                                        </p:tgtEl>
                                        <p:attrNameLst>
                                          <p:attrName>ppt_y</p:attrName>
                                        </p:attrNameLst>
                                      </p:cBhvr>
                                      <p:tavLst>
                                        <p:tav tm="0">
                                          <p:val>
                                            <p:strVal val="#ppt_y+1"/>
                                          </p:val>
                                        </p:tav>
                                        <p:tav tm="100000">
                                          <p:val>
                                            <p:strVal val="#ppt_y-.03"/>
                                          </p:val>
                                        </p:tav>
                                      </p:tavLst>
                                    </p:anim>
                                    <p:anim calcmode="lin" valueType="num">
                                      <p:cBhvr>
                                        <p:cTn id="16" dur="50" accel="100000" fill="hold">
                                          <p:stCondLst>
                                            <p:cond delay="450"/>
                                          </p:stCondLst>
                                        </p:cTn>
                                        <p:tgtEl>
                                          <p:spTgt spid="33"/>
                                        </p:tgtEl>
                                        <p:attrNameLst>
                                          <p:attrName>ppt_y</p:attrName>
                                        </p:attrNameLst>
                                      </p:cBhvr>
                                      <p:tavLst>
                                        <p:tav tm="0">
                                          <p:val>
                                            <p:strVal val="#ppt_y-.03"/>
                                          </p:val>
                                        </p:tav>
                                        <p:tav tm="100000">
                                          <p:val>
                                            <p:strVal val="#ppt_y"/>
                                          </p:val>
                                        </p:tav>
                                      </p:tavLst>
                                    </p:anim>
                                  </p:childTnLst>
                                </p:cTn>
                              </p:par>
                              <p:par>
                                <p:cTn id="17" presetID="37"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500"/>
                                        <p:tgtEl>
                                          <p:spTgt spid="22"/>
                                        </p:tgtEl>
                                      </p:cBhvr>
                                    </p:animEffect>
                                    <p:anim calcmode="lin" valueType="num">
                                      <p:cBhvr>
                                        <p:cTn id="20" dur="500" fill="hold"/>
                                        <p:tgtEl>
                                          <p:spTgt spid="22"/>
                                        </p:tgtEl>
                                        <p:attrNameLst>
                                          <p:attrName>ppt_x</p:attrName>
                                        </p:attrNameLst>
                                      </p:cBhvr>
                                      <p:tavLst>
                                        <p:tav tm="0">
                                          <p:val>
                                            <p:strVal val="#ppt_x"/>
                                          </p:val>
                                        </p:tav>
                                        <p:tav tm="100000">
                                          <p:val>
                                            <p:strVal val="#ppt_x"/>
                                          </p:val>
                                        </p:tav>
                                      </p:tavLst>
                                    </p:anim>
                                    <p:anim calcmode="lin" valueType="num">
                                      <p:cBhvr>
                                        <p:cTn id="21" dur="450" decel="100000" fill="hold"/>
                                        <p:tgtEl>
                                          <p:spTgt spid="22"/>
                                        </p:tgtEl>
                                        <p:attrNameLst>
                                          <p:attrName>ppt_y</p:attrName>
                                        </p:attrNameLst>
                                      </p:cBhvr>
                                      <p:tavLst>
                                        <p:tav tm="0">
                                          <p:val>
                                            <p:strVal val="#ppt_y+1"/>
                                          </p:val>
                                        </p:tav>
                                        <p:tav tm="100000">
                                          <p:val>
                                            <p:strVal val="#ppt_y-.03"/>
                                          </p:val>
                                        </p:tav>
                                      </p:tavLst>
                                    </p:anim>
                                    <p:anim calcmode="lin" valueType="num">
                                      <p:cBhvr>
                                        <p:cTn id="22" dur="50" accel="100000" fill="hold">
                                          <p:stCondLst>
                                            <p:cond delay="450"/>
                                          </p:stCondLst>
                                        </p:cTn>
                                        <p:tgtEl>
                                          <p:spTgt spid="22"/>
                                        </p:tgtEl>
                                        <p:attrNameLst>
                                          <p:attrName>ppt_y</p:attrName>
                                        </p:attrNameLst>
                                      </p:cBhvr>
                                      <p:tavLst>
                                        <p:tav tm="0">
                                          <p:val>
                                            <p:strVal val="#ppt_y-.03"/>
                                          </p:val>
                                        </p:tav>
                                        <p:tav tm="100000">
                                          <p:val>
                                            <p:strVal val="#ppt_y"/>
                                          </p:val>
                                        </p:tav>
                                      </p:tavLst>
                                    </p:anim>
                                  </p:childTnLst>
                                </p:cTn>
                              </p:par>
                              <p:par>
                                <p:cTn id="23" presetID="37"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900" decel="100000" fill="hold"/>
                                        <p:tgtEl>
                                          <p:spTgt spid="9"/>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37" presetClass="entr" presetSubtype="0" fill="hold" grpId="0" nodeType="click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fade">
                                      <p:cBhvr>
                                        <p:cTn id="33" dur="500"/>
                                        <p:tgtEl>
                                          <p:spTgt spid="26"/>
                                        </p:tgtEl>
                                      </p:cBhvr>
                                    </p:animEffect>
                                    <p:anim calcmode="lin" valueType="num">
                                      <p:cBhvr>
                                        <p:cTn id="34" dur="500" fill="hold"/>
                                        <p:tgtEl>
                                          <p:spTgt spid="26"/>
                                        </p:tgtEl>
                                        <p:attrNameLst>
                                          <p:attrName>ppt_x</p:attrName>
                                        </p:attrNameLst>
                                      </p:cBhvr>
                                      <p:tavLst>
                                        <p:tav tm="0">
                                          <p:val>
                                            <p:strVal val="#ppt_x"/>
                                          </p:val>
                                        </p:tav>
                                        <p:tav tm="100000">
                                          <p:val>
                                            <p:strVal val="#ppt_x"/>
                                          </p:val>
                                        </p:tav>
                                      </p:tavLst>
                                    </p:anim>
                                    <p:anim calcmode="lin" valueType="num">
                                      <p:cBhvr>
                                        <p:cTn id="35" dur="450" decel="100000" fill="hold"/>
                                        <p:tgtEl>
                                          <p:spTgt spid="26"/>
                                        </p:tgtEl>
                                        <p:attrNameLst>
                                          <p:attrName>ppt_y</p:attrName>
                                        </p:attrNameLst>
                                      </p:cBhvr>
                                      <p:tavLst>
                                        <p:tav tm="0">
                                          <p:val>
                                            <p:strVal val="#ppt_y+1"/>
                                          </p:val>
                                        </p:tav>
                                        <p:tav tm="100000">
                                          <p:val>
                                            <p:strVal val="#ppt_y-.03"/>
                                          </p:val>
                                        </p:tav>
                                      </p:tavLst>
                                    </p:anim>
                                    <p:anim calcmode="lin" valueType="num">
                                      <p:cBhvr>
                                        <p:cTn id="36" dur="1" accel="100000" fill="hold">
                                          <p:stCondLst>
                                            <p:cond delay="499"/>
                                          </p:stCondLst>
                                        </p:cTn>
                                        <p:tgtEl>
                                          <p:spTgt spid="26"/>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500"/>
                                        <p:tgtEl>
                                          <p:spTgt spid="28"/>
                                        </p:tgtEl>
                                      </p:cBhvr>
                                    </p:animEffect>
                                    <p:anim calcmode="lin" valueType="num">
                                      <p:cBhvr>
                                        <p:cTn id="40" dur="500" fill="hold"/>
                                        <p:tgtEl>
                                          <p:spTgt spid="28"/>
                                        </p:tgtEl>
                                        <p:attrNameLst>
                                          <p:attrName>ppt_x</p:attrName>
                                        </p:attrNameLst>
                                      </p:cBhvr>
                                      <p:tavLst>
                                        <p:tav tm="0">
                                          <p:val>
                                            <p:strVal val="#ppt_x"/>
                                          </p:val>
                                        </p:tav>
                                        <p:tav tm="100000">
                                          <p:val>
                                            <p:strVal val="#ppt_x"/>
                                          </p:val>
                                        </p:tav>
                                      </p:tavLst>
                                    </p:anim>
                                    <p:anim calcmode="lin" valueType="num">
                                      <p:cBhvr>
                                        <p:cTn id="41" dur="450" decel="100000" fill="hold"/>
                                        <p:tgtEl>
                                          <p:spTgt spid="28"/>
                                        </p:tgtEl>
                                        <p:attrNameLst>
                                          <p:attrName>ppt_y</p:attrName>
                                        </p:attrNameLst>
                                      </p:cBhvr>
                                      <p:tavLst>
                                        <p:tav tm="0">
                                          <p:val>
                                            <p:strVal val="#ppt_y+1"/>
                                          </p:val>
                                        </p:tav>
                                        <p:tav tm="100000">
                                          <p:val>
                                            <p:strVal val="#ppt_y-.03"/>
                                          </p:val>
                                        </p:tav>
                                      </p:tavLst>
                                    </p:anim>
                                    <p:anim calcmode="lin" valueType="num">
                                      <p:cBhvr>
                                        <p:cTn id="42" dur="1" accel="100000" fill="hold">
                                          <p:stCondLst>
                                            <p:cond delay="499"/>
                                          </p:stCondLst>
                                        </p:cTn>
                                        <p:tgtEl>
                                          <p:spTgt spid="28"/>
                                        </p:tgtEl>
                                        <p:attrNameLst>
                                          <p:attrName>ppt_y</p:attrName>
                                        </p:attrNameLst>
                                      </p:cBhvr>
                                      <p:tavLst>
                                        <p:tav tm="0">
                                          <p:val>
                                            <p:strVal val="#ppt_y-.03"/>
                                          </p:val>
                                        </p:tav>
                                        <p:tav tm="100000">
                                          <p:val>
                                            <p:strVal val="#ppt_y"/>
                                          </p:val>
                                        </p:tav>
                                      </p:tavLst>
                                    </p:anim>
                                  </p:childTnLst>
                                </p:cTn>
                              </p:par>
                              <p:par>
                                <p:cTn id="43" presetID="37" presetClass="entr" presetSubtype="0" fill="hold" grpId="0" nodeType="with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1000"/>
                                        <p:tgtEl>
                                          <p:spTgt spid="20"/>
                                        </p:tgtEl>
                                      </p:cBhvr>
                                    </p:animEffect>
                                    <p:anim calcmode="lin" valueType="num">
                                      <p:cBhvr>
                                        <p:cTn id="46" dur="1000" fill="hold"/>
                                        <p:tgtEl>
                                          <p:spTgt spid="20"/>
                                        </p:tgtEl>
                                        <p:attrNameLst>
                                          <p:attrName>ppt_x</p:attrName>
                                        </p:attrNameLst>
                                      </p:cBhvr>
                                      <p:tavLst>
                                        <p:tav tm="0">
                                          <p:val>
                                            <p:strVal val="#ppt_x"/>
                                          </p:val>
                                        </p:tav>
                                        <p:tav tm="100000">
                                          <p:val>
                                            <p:strVal val="#ppt_x"/>
                                          </p:val>
                                        </p:tav>
                                      </p:tavLst>
                                    </p:anim>
                                    <p:anim calcmode="lin" valueType="num">
                                      <p:cBhvr>
                                        <p:cTn id="47" dur="900" decel="100000" fill="hold"/>
                                        <p:tgtEl>
                                          <p:spTgt spid="20"/>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37" presetClass="entr" presetSubtype="0" fill="hold" nodeType="click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fade">
                                      <p:cBhvr>
                                        <p:cTn id="53" dur="500"/>
                                        <p:tgtEl>
                                          <p:spTgt spid="30"/>
                                        </p:tgtEl>
                                      </p:cBhvr>
                                    </p:animEffect>
                                    <p:anim calcmode="lin" valueType="num">
                                      <p:cBhvr>
                                        <p:cTn id="54" dur="500" fill="hold"/>
                                        <p:tgtEl>
                                          <p:spTgt spid="30"/>
                                        </p:tgtEl>
                                        <p:attrNameLst>
                                          <p:attrName>ppt_x</p:attrName>
                                        </p:attrNameLst>
                                      </p:cBhvr>
                                      <p:tavLst>
                                        <p:tav tm="0">
                                          <p:val>
                                            <p:strVal val="#ppt_x"/>
                                          </p:val>
                                        </p:tav>
                                        <p:tav tm="100000">
                                          <p:val>
                                            <p:strVal val="#ppt_x"/>
                                          </p:val>
                                        </p:tav>
                                      </p:tavLst>
                                    </p:anim>
                                    <p:anim calcmode="lin" valueType="num">
                                      <p:cBhvr>
                                        <p:cTn id="55" dur="450" decel="100000" fill="hold"/>
                                        <p:tgtEl>
                                          <p:spTgt spid="30"/>
                                        </p:tgtEl>
                                        <p:attrNameLst>
                                          <p:attrName>ppt_y</p:attrName>
                                        </p:attrNameLst>
                                      </p:cBhvr>
                                      <p:tavLst>
                                        <p:tav tm="0">
                                          <p:val>
                                            <p:strVal val="#ppt_y+1"/>
                                          </p:val>
                                        </p:tav>
                                        <p:tav tm="100000">
                                          <p:val>
                                            <p:strVal val="#ppt_y-.03"/>
                                          </p:val>
                                        </p:tav>
                                      </p:tavLst>
                                    </p:anim>
                                    <p:anim calcmode="lin" valueType="num">
                                      <p:cBhvr>
                                        <p:cTn id="56" dur="50" accel="100000" fill="hold">
                                          <p:stCondLst>
                                            <p:cond delay="450"/>
                                          </p:stCondLst>
                                        </p:cTn>
                                        <p:tgtEl>
                                          <p:spTgt spid="30"/>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anim calcmode="lin" valueType="num">
                                      <p:cBhvr>
                                        <p:cTn id="60" dur="500" fill="hold"/>
                                        <p:tgtEl>
                                          <p:spTgt spid="31"/>
                                        </p:tgtEl>
                                        <p:attrNameLst>
                                          <p:attrName>ppt_x</p:attrName>
                                        </p:attrNameLst>
                                      </p:cBhvr>
                                      <p:tavLst>
                                        <p:tav tm="0">
                                          <p:val>
                                            <p:strVal val="#ppt_x"/>
                                          </p:val>
                                        </p:tav>
                                        <p:tav tm="100000">
                                          <p:val>
                                            <p:strVal val="#ppt_x"/>
                                          </p:val>
                                        </p:tav>
                                      </p:tavLst>
                                    </p:anim>
                                    <p:anim calcmode="lin" valueType="num">
                                      <p:cBhvr>
                                        <p:cTn id="61" dur="450" decel="100000" fill="hold"/>
                                        <p:tgtEl>
                                          <p:spTgt spid="31"/>
                                        </p:tgtEl>
                                        <p:attrNameLst>
                                          <p:attrName>ppt_y</p:attrName>
                                        </p:attrNameLst>
                                      </p:cBhvr>
                                      <p:tavLst>
                                        <p:tav tm="0">
                                          <p:val>
                                            <p:strVal val="#ppt_y+1"/>
                                          </p:val>
                                        </p:tav>
                                        <p:tav tm="100000">
                                          <p:val>
                                            <p:strVal val="#ppt_y-.03"/>
                                          </p:val>
                                        </p:tav>
                                      </p:tavLst>
                                    </p:anim>
                                    <p:anim calcmode="lin" valueType="num">
                                      <p:cBhvr>
                                        <p:cTn id="62" dur="50" accel="100000" fill="hold">
                                          <p:stCondLst>
                                            <p:cond delay="450"/>
                                          </p:stCondLst>
                                        </p:cTn>
                                        <p:tgtEl>
                                          <p:spTgt spid="31"/>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0"/>
                                  </p:stCondLst>
                                  <p:childTnLst>
                                    <p:set>
                                      <p:cBhvr>
                                        <p:cTn id="64" dur="1" fill="hold">
                                          <p:stCondLst>
                                            <p:cond delay="0"/>
                                          </p:stCondLst>
                                        </p:cTn>
                                        <p:tgtEl>
                                          <p:spTgt spid="32"/>
                                        </p:tgtEl>
                                        <p:attrNameLst>
                                          <p:attrName>style.visibility</p:attrName>
                                        </p:attrNameLst>
                                      </p:cBhvr>
                                      <p:to>
                                        <p:strVal val="visible"/>
                                      </p:to>
                                    </p:set>
                                    <p:animEffect transition="in" filter="fade">
                                      <p:cBhvr>
                                        <p:cTn id="65" dur="500"/>
                                        <p:tgtEl>
                                          <p:spTgt spid="32"/>
                                        </p:tgtEl>
                                      </p:cBhvr>
                                    </p:animEffect>
                                    <p:anim calcmode="lin" valueType="num">
                                      <p:cBhvr>
                                        <p:cTn id="66" dur="500" fill="hold"/>
                                        <p:tgtEl>
                                          <p:spTgt spid="32"/>
                                        </p:tgtEl>
                                        <p:attrNameLst>
                                          <p:attrName>ppt_x</p:attrName>
                                        </p:attrNameLst>
                                      </p:cBhvr>
                                      <p:tavLst>
                                        <p:tav tm="0">
                                          <p:val>
                                            <p:strVal val="#ppt_x"/>
                                          </p:val>
                                        </p:tav>
                                        <p:tav tm="100000">
                                          <p:val>
                                            <p:strVal val="#ppt_x"/>
                                          </p:val>
                                        </p:tav>
                                      </p:tavLst>
                                    </p:anim>
                                    <p:anim calcmode="lin" valueType="num">
                                      <p:cBhvr>
                                        <p:cTn id="67" dur="450" decel="100000" fill="hold"/>
                                        <p:tgtEl>
                                          <p:spTgt spid="32"/>
                                        </p:tgtEl>
                                        <p:attrNameLst>
                                          <p:attrName>ppt_y</p:attrName>
                                        </p:attrNameLst>
                                      </p:cBhvr>
                                      <p:tavLst>
                                        <p:tav tm="0">
                                          <p:val>
                                            <p:strVal val="#ppt_y+1"/>
                                          </p:val>
                                        </p:tav>
                                        <p:tav tm="100000">
                                          <p:val>
                                            <p:strVal val="#ppt_y-.03"/>
                                          </p:val>
                                        </p:tav>
                                      </p:tavLst>
                                    </p:anim>
                                    <p:anim calcmode="lin" valueType="num">
                                      <p:cBhvr>
                                        <p:cTn id="68" dur="50" accel="100000" fill="hold">
                                          <p:stCondLst>
                                            <p:cond delay="450"/>
                                          </p:stCondLst>
                                        </p:cTn>
                                        <p:tgtEl>
                                          <p:spTgt spid="3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0" grpId="0" animBg="1"/>
      <p:bldP spid="22" grpId="0"/>
      <p:bldP spid="26" grpId="0"/>
      <p:bldP spid="28" grpId="0"/>
      <p:bldP spid="31" grpId="0"/>
      <p:bldP spid="32" grpId="0"/>
      <p:bldP spid="3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t="12717" b="30871"/>
          <a:stretch/>
        </p:blipFill>
        <p:spPr>
          <a:xfrm>
            <a:off x="0" y="1261641"/>
            <a:ext cx="12188825" cy="5596359"/>
          </a:xfrm>
          <a:prstGeom prst="rect">
            <a:avLst/>
          </a:prstGeom>
        </p:spPr>
      </p:pic>
      <p:sp>
        <p:nvSpPr>
          <p:cNvPr id="6" name="Title 1"/>
          <p:cNvSpPr txBox="1">
            <a:spLocks/>
          </p:cNvSpPr>
          <p:nvPr/>
        </p:nvSpPr>
        <p:spPr>
          <a:xfrm>
            <a:off x="347241" y="298248"/>
            <a:ext cx="13004839" cy="1547078"/>
          </a:xfrm>
          <a:prstGeom prst="rect">
            <a:avLst/>
          </a:prstGeom>
        </p:spPr>
        <p:txBody>
          <a:bodyPr vert="horz" wrap="square" lIns="91440" tIns="45720" rIns="91440" bIns="45720" rtlCol="0" anchor="t" anchorCtr="0">
            <a:noAutofit/>
          </a:bodyPr>
          <a:lstStyle>
            <a:lvl1pPr algn="l" defTabSz="914400" rtl="0" eaLnBrk="1" latinLnBrk="0" hangingPunct="1">
              <a:lnSpc>
                <a:spcPct val="100000"/>
              </a:lnSpc>
              <a:spcBef>
                <a:spcPct val="0"/>
              </a:spcBef>
              <a:buNone/>
              <a:defRPr lang="en-US" sz="3200" b="0" kern="1200" baseline="0">
                <a:solidFill>
                  <a:schemeClr val="tx1">
                    <a:lumMod val="65000"/>
                    <a:lumOff val="35000"/>
                  </a:schemeClr>
                </a:solidFill>
                <a:latin typeface="Qualcomm Office Regular" pitchFamily="34" charset="0"/>
                <a:ea typeface="+mj-ea"/>
                <a:cs typeface="Arial" pitchFamily="34" charset="0"/>
              </a:defRPr>
            </a:lvl1pPr>
          </a:lstStyle>
          <a:p>
            <a:r>
              <a:rPr lang="en-US" sz="4400" b="1" dirty="0" smtClean="0">
                <a:solidFill>
                  <a:schemeClr val="bg1"/>
                </a:solidFill>
                <a:latin typeface="Arial"/>
                <a:cs typeface="Arial"/>
              </a:rPr>
              <a:t>Care Beyond Walls &amp; </a:t>
            </a:r>
            <a:r>
              <a:rPr lang="en-US" sz="4400" b="1" dirty="0">
                <a:solidFill>
                  <a:schemeClr val="bg1"/>
                </a:solidFill>
                <a:latin typeface="Arial"/>
                <a:cs typeface="Arial"/>
              </a:rPr>
              <a:t>Wires, United </a:t>
            </a:r>
            <a:r>
              <a:rPr lang="en-US" sz="4400" b="1" dirty="0" smtClean="0">
                <a:solidFill>
                  <a:schemeClr val="bg1"/>
                </a:solidFill>
                <a:latin typeface="Arial"/>
                <a:cs typeface="Arial"/>
              </a:rPr>
              <a:t>States</a:t>
            </a:r>
            <a:endParaRPr lang="en-US" sz="4400" b="1" dirty="0">
              <a:solidFill>
                <a:schemeClr val="bg1"/>
              </a:solidFill>
              <a:latin typeface="Arial"/>
              <a:cs typeface="Arial"/>
            </a:endParaRPr>
          </a:p>
        </p:txBody>
      </p:sp>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0690" y="5915715"/>
            <a:ext cx="2136670" cy="712223"/>
          </a:xfrm>
          <a:prstGeom prst="rect">
            <a:avLst/>
          </a:prstGeom>
        </p:spPr>
      </p:pic>
      <p:sp>
        <p:nvSpPr>
          <p:cNvPr id="13" name="Rectangle 12"/>
          <p:cNvSpPr/>
          <p:nvPr/>
        </p:nvSpPr>
        <p:spPr>
          <a:xfrm>
            <a:off x="9679787" y="6289384"/>
            <a:ext cx="2149884" cy="338554"/>
          </a:xfrm>
          <a:prstGeom prst="rect">
            <a:avLst/>
          </a:prstGeom>
        </p:spPr>
        <p:txBody>
          <a:bodyPr wrap="none">
            <a:spAutoFit/>
          </a:bodyPr>
          <a:lstStyle/>
          <a:p>
            <a:r>
              <a:rPr lang="en-US" sz="1600" b="1" dirty="0" smtClean="0">
                <a:solidFill>
                  <a:schemeClr val="bg1"/>
                </a:solidFill>
                <a:latin typeface="Arial" charset="0"/>
                <a:ea typeface="Arial" charset="0"/>
                <a:cs typeface="Arial" charset="0"/>
              </a:rPr>
              <a:t>@QCWirelessReach</a:t>
            </a:r>
            <a:endParaRPr lang="en-US" sz="1600" dirty="0">
              <a:latin typeface="Arial" charset="0"/>
              <a:ea typeface="Arial" charset="0"/>
              <a:cs typeface="Arial" charset="0"/>
            </a:endParaRPr>
          </a:p>
        </p:txBody>
      </p:sp>
    </p:spTree>
    <p:extLst>
      <p:ext uri="{BB962C8B-B14F-4D97-AF65-F5344CB8AC3E}">
        <p14:creationId xmlns:p14="http://schemas.microsoft.com/office/powerpoint/2010/main" val="826082389"/>
      </p:ext>
    </p:extLst>
  </p:cSld>
  <p:clrMapOvr>
    <a:masterClrMapping/>
  </p:clrMapOvr>
  <p:timing>
    <p:tnLst>
      <p:par>
        <p:cTn id="1" dur="indefinite" restart="never" nodeType="tmRoot"/>
      </p:par>
    </p:tnLst>
  </p:timing>
</p:sld>
</file>

<file path=ppt/theme/theme1.xml><?xml version="1.0" encoding="utf-8"?>
<a:theme xmlns:a="http://schemas.openxmlformats.org/drawingml/2006/main" name="9_Qualcomm_Template_In_Country_Option_03_AD">
  <a:themeElements>
    <a:clrScheme name="Custom 3">
      <a:dk1>
        <a:sysClr val="windowText" lastClr="000000"/>
      </a:dk1>
      <a:lt1>
        <a:srgbClr val="FFFFFF"/>
      </a:lt1>
      <a:dk2>
        <a:srgbClr val="89D1B2"/>
      </a:dk2>
      <a:lt2>
        <a:srgbClr val="00ACBD"/>
      </a:lt2>
      <a:accent1>
        <a:srgbClr val="2BB673"/>
      </a:accent1>
      <a:accent2>
        <a:srgbClr val="E98306"/>
      </a:accent2>
      <a:accent3>
        <a:srgbClr val="153C66"/>
      </a:accent3>
      <a:accent4>
        <a:srgbClr val="FFD939"/>
      </a:accent4>
      <a:accent5>
        <a:srgbClr val="FCB53B"/>
      </a:accent5>
      <a:accent6>
        <a:srgbClr val="F15B35"/>
      </a:accent6>
      <a:hlink>
        <a:srgbClr val="E74346"/>
      </a:hlink>
      <a:folHlink>
        <a:srgbClr val="3A3A3A"/>
      </a:folHlink>
    </a:clrScheme>
    <a:fontScheme name="Qualcomm Template">
      <a:majorFont>
        <a:latin typeface="Qualcomm Office Bold"/>
        <a:ea typeface=""/>
        <a:cs typeface=""/>
      </a:majorFont>
      <a:minorFont>
        <a:latin typeface="Qualcomm Office Regular"/>
        <a:ea typeface=""/>
        <a:cs typeface=""/>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2"/>
        </a:solidFill>
        <a:ln>
          <a:noFill/>
        </a:ln>
        <a:extLst/>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gn="ctr">
          <a:defRPr dirty="0" err="1" smtClean="0">
            <a:solidFill>
              <a:schemeClr val="bg1"/>
            </a:solidFill>
          </a:defRPr>
        </a:defPPr>
      </a:lstStyle>
    </a:spDef>
    <a:lnDef>
      <a:spPr>
        <a:ln w="38100">
          <a:gradFill flip="none" rotWithShape="1">
            <a:gsLst>
              <a:gs pos="0">
                <a:srgbClr val="143C66"/>
              </a:gs>
              <a:gs pos="100000">
                <a:srgbClr val="008080"/>
              </a:gs>
            </a:gsLst>
            <a:lin ang="0" scaled="1"/>
            <a:tileRect/>
          </a:gra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spcAft>
            <a:spcPts val="300"/>
          </a:spcAft>
          <a:defRPr dirty="0" err="1" smtClean="0">
            <a:solidFill>
              <a:schemeClr val="tx1">
                <a:lumMod val="75000"/>
                <a:lumOff val="25000"/>
              </a:schemeClr>
            </a:solidFill>
            <a:latin typeface="Calibre Semibold" pitchFamily="34" charset="0"/>
          </a:defRPr>
        </a:defPPr>
      </a:lstStyle>
    </a:txDef>
  </a:objectDefaults>
  <a:extraClrSchemeLst/>
</a:theme>
</file>

<file path=ppt/theme/theme2.xml><?xml version="1.0" encoding="utf-8"?>
<a:theme xmlns:a="http://schemas.openxmlformats.org/drawingml/2006/main" name="Office Theme">
  <a:themeElements>
    <a:clrScheme name="Qualcomm Rebrand 2012">
      <a:dk1>
        <a:sysClr val="windowText" lastClr="000000"/>
      </a:dk1>
      <a:lt1>
        <a:srgbClr val="FFFFFF"/>
      </a:lt1>
      <a:dk2>
        <a:srgbClr val="89D1B2"/>
      </a:dk2>
      <a:lt2>
        <a:srgbClr val="00ACBD"/>
      </a:lt2>
      <a:accent1>
        <a:srgbClr val="70CFEE"/>
      </a:accent1>
      <a:accent2>
        <a:srgbClr val="FCB53B"/>
      </a:accent2>
      <a:accent3>
        <a:srgbClr val="56C3C6"/>
      </a:accent3>
      <a:accent4>
        <a:srgbClr val="FFD939"/>
      </a:accent4>
      <a:accent5>
        <a:srgbClr val="F7921E"/>
      </a:accent5>
      <a:accent6>
        <a:srgbClr val="F15B35"/>
      </a:accent6>
      <a:hlink>
        <a:srgbClr val="E74346"/>
      </a:hlink>
      <a:folHlink>
        <a:srgbClr val="3A3A3A"/>
      </a:folHlink>
    </a:clrScheme>
    <a:fontScheme name="Qualcomm Rebrand">
      <a:majorFont>
        <a:latin typeface="Calibre Medium"/>
        <a:ea typeface=""/>
        <a:cs typeface=""/>
      </a:majorFont>
      <a:minorFont>
        <a:latin typeface="Calibre Regular"/>
        <a:ea typeface=""/>
        <a:cs typeface=""/>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Qualcomm Rebrand 2012">
      <a:dk1>
        <a:sysClr val="windowText" lastClr="000000"/>
      </a:dk1>
      <a:lt1>
        <a:srgbClr val="FFFFFF"/>
      </a:lt1>
      <a:dk2>
        <a:srgbClr val="89D1B2"/>
      </a:dk2>
      <a:lt2>
        <a:srgbClr val="00ACBD"/>
      </a:lt2>
      <a:accent1>
        <a:srgbClr val="70CFEE"/>
      </a:accent1>
      <a:accent2>
        <a:srgbClr val="FCB53B"/>
      </a:accent2>
      <a:accent3>
        <a:srgbClr val="56C3C6"/>
      </a:accent3>
      <a:accent4>
        <a:srgbClr val="FFD939"/>
      </a:accent4>
      <a:accent5>
        <a:srgbClr val="F7921E"/>
      </a:accent5>
      <a:accent6>
        <a:srgbClr val="F15B35"/>
      </a:accent6>
      <a:hlink>
        <a:srgbClr val="E74346"/>
      </a:hlink>
      <a:folHlink>
        <a:srgbClr val="3A3A3A"/>
      </a:folHlink>
    </a:clrScheme>
    <a:fontScheme name="Qualcomm Rebrand">
      <a:majorFont>
        <a:latin typeface="Calibre Medium"/>
        <a:ea typeface=""/>
        <a:cs typeface=""/>
      </a:majorFont>
      <a:minorFont>
        <a:latin typeface="Calibre Regular"/>
        <a:ea typeface=""/>
        <a:cs typeface=""/>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_dlc_DocId xmlns="ab660619-5bf3-4920-b3e3-63e8ed09d4ab">AV6R7ANVPV7X-19-11</_dlc_DocId>
    <_dlc_DocIdUrl xmlns="ab660619-5bf3-4920-b3e3-63e8ed09d4ab">
      <Url>https://partner.qualcomm.com/sites/Wireless-Reach/_layouts/15/DocIdRedir.aspx?ID=AV6R7ANVPV7X-19-11</Url>
      <Description>AV6R7ANVPV7X-19-11</Description>
    </_dlc_DocIdUrl>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2BC22B9774CFB4480B427C037FF2B85" ma:contentTypeVersion="0" ma:contentTypeDescription="Create a new document." ma:contentTypeScope="" ma:versionID="a791a16297e95785c69e8e1455eb4b62">
  <xsd:schema xmlns:xsd="http://www.w3.org/2001/XMLSchema" xmlns:xs="http://www.w3.org/2001/XMLSchema" xmlns:p="http://schemas.microsoft.com/office/2006/metadata/properties" xmlns:ns2="ab660619-5bf3-4920-b3e3-63e8ed09d4ab" targetNamespace="http://schemas.microsoft.com/office/2006/metadata/properties" ma:root="true" ma:fieldsID="a0865ff27f275f4b77420522b9a02774" ns2:_="">
    <xsd:import namespace="ab660619-5bf3-4920-b3e3-63e8ed09d4ab"/>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b660619-5bf3-4920-b3e3-63e8ed09d4ab"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A998530-0675-49C3-8684-3A8B5E87A92C}">
  <ds:schemaRefs>
    <ds:schemaRef ds:uri="http://purl.org/dc/elements/1.1/"/>
    <ds:schemaRef ds:uri="http://schemas.microsoft.com/office/infopath/2007/PartnerControls"/>
    <ds:schemaRef ds:uri="http://schemas.openxmlformats.org/package/2006/metadata/core-properties"/>
    <ds:schemaRef ds:uri="ab660619-5bf3-4920-b3e3-63e8ed09d4ab"/>
    <ds:schemaRef ds:uri="http://www.w3.org/XML/1998/namespace"/>
    <ds:schemaRef ds:uri="http://schemas.microsoft.com/office/2006/documentManagement/types"/>
    <ds:schemaRef ds:uri="http://purl.org/dc/terms/"/>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0D510CA9-64F4-48EB-B31B-BC9BAADCA32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b660619-5bf3-4920-b3e3-63e8ed09d4a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41EBC95-0F45-4910-89BF-83B519726A61}">
  <ds:schemaRefs>
    <ds:schemaRef ds:uri="http://schemas.microsoft.com/sharepoint/events"/>
  </ds:schemaRefs>
</ds:datastoreItem>
</file>

<file path=customXml/itemProps4.xml><?xml version="1.0" encoding="utf-8"?>
<ds:datastoreItem xmlns:ds="http://schemas.openxmlformats.org/officeDocument/2006/customXml" ds:itemID="{AAEAE936-BDE8-4F84-BA16-E497D204601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68589</TotalTime>
  <Words>796</Words>
  <Application>Microsoft Office PowerPoint</Application>
  <PresentationFormat>Custom</PresentationFormat>
  <Paragraphs>100</Paragraphs>
  <Slides>13</Slides>
  <Notes>13</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13</vt:i4>
      </vt:variant>
    </vt:vector>
  </HeadingPairs>
  <TitlesOfParts>
    <vt:vector size="24" baseType="lpstr">
      <vt:lpstr>Arial</vt:lpstr>
      <vt:lpstr>Calibre Regular</vt:lpstr>
      <vt:lpstr>Calibre Semibold</vt:lpstr>
      <vt:lpstr>Lucida Grande</vt:lpstr>
      <vt:lpstr>Microsoft Sans Serif</vt:lpstr>
      <vt:lpstr>Qualcomm Office Bold</vt:lpstr>
      <vt:lpstr>Qualcomm Office Light</vt:lpstr>
      <vt:lpstr>Qualcomm Office Regular</vt:lpstr>
      <vt:lpstr>Qualcomm Office Semibold</vt:lpstr>
      <vt:lpstr>Qualcomm Regular</vt:lpstr>
      <vt:lpstr>9_Qualcomm_Template_In_Country_Option_03_AD</vt:lpstr>
      <vt:lpstr>How Wireless Reach Contributes to the Digital Health Evidence Base  Lauren Reed @laurenhreed  </vt:lpstr>
      <vt:lpstr>PowerPoint Presentation</vt:lpstr>
      <vt:lpstr>Mobile Technology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vt:lpstr>
    </vt:vector>
  </TitlesOfParts>
  <Company>Microsoft</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Duarte Inc</dc:creator>
  <cp:lastModifiedBy>Goetsch, Brittany</cp:lastModifiedBy>
  <cp:revision>1091</cp:revision>
  <cp:lastPrinted>2016-12-14T14:21:31Z</cp:lastPrinted>
  <dcterms:created xsi:type="dcterms:W3CDTF">2013-08-14T22:24:18Z</dcterms:created>
  <dcterms:modified xsi:type="dcterms:W3CDTF">2017-03-24T15:34:18Z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1011922267</vt:i4>
  </property>
  <property fmtid="{D5CDD505-2E9C-101B-9397-08002B2CF9AE}" pid="3" name="_NewReviewCycle">
    <vt:lpwstr/>
  </property>
  <property fmtid="{D5CDD505-2E9C-101B-9397-08002B2CF9AE}" pid="4" name="_EmailSubject">
    <vt:lpwstr>QUA0113_case study R3</vt:lpwstr>
  </property>
  <property fmtid="{D5CDD505-2E9C-101B-9397-08002B2CF9AE}" pid="5" name="_AuthorEmail">
    <vt:lpwstr>ering@qualcomm.com</vt:lpwstr>
  </property>
  <property fmtid="{D5CDD505-2E9C-101B-9397-08002B2CF9AE}" pid="6" name="_AuthorEmailDisplayName">
    <vt:lpwstr>Gavin, Erin</vt:lpwstr>
  </property>
  <property fmtid="{D5CDD505-2E9C-101B-9397-08002B2CF9AE}" pid="7" name="ContentTypeId">
    <vt:lpwstr>0x010100D2BC22B9774CFB4480B427C037FF2B85</vt:lpwstr>
  </property>
  <property fmtid="{D5CDD505-2E9C-101B-9397-08002B2CF9AE}" pid="8" name="_dlc_DocIdItemGuid">
    <vt:lpwstr>b5261b5f-508f-4cd0-b133-997ca50a3dd3</vt:lpwstr>
  </property>
</Properties>
</file>