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43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E3407-B5F6-4245-948F-671F3BDDE2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16651-7A2F-B34A-A1BC-A82F33F7F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67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plexusart.com</a:t>
            </a:r>
            <a:r>
              <a:rPr lang="en-US" dirty="0" smtClean="0"/>
              <a:t>/portfolio/neonatal-resuscitation/</a:t>
            </a:r>
          </a:p>
          <a:p>
            <a:endParaRPr lang="en-US" dirty="0" smtClean="0"/>
          </a:p>
          <a:p>
            <a:r>
              <a:rPr lang="en-US" dirty="0" smtClean="0"/>
              <a:t>Walk through preemie with low glucose and newborn resuscitation movie (35 seconds).</a:t>
            </a:r>
            <a:r>
              <a:rPr lang="en-US" baseline="0" dirty="0" smtClean="0"/>
              <a:t> Talk about design considerations manifested here.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26732-F059-F142-A70A-80FBC21C48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987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68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98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535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09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4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977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7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1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7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13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523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78A4A-CEE9-0949-8278-01C6860865B1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38C91-0CAA-374D-B7B9-5C29E08B2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9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noviguide.globalstrategies.org/OPS-1130/Text/page_0005.x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096000"/>
            <a:ext cx="9160932" cy="807867"/>
          </a:xfrm>
          <a:prstGeom prst="rect">
            <a:avLst/>
          </a:prstGeom>
          <a:solidFill>
            <a:srgbClr val="90C99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60932" cy="807867"/>
          </a:xfrm>
          <a:prstGeom prst="rect">
            <a:avLst/>
          </a:prstGeom>
          <a:solidFill>
            <a:srgbClr val="90C99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Avenir Next Medium"/>
                <a:cs typeface="Avenir Next Medium"/>
                <a:hlinkClick r:id="rId3"/>
              </a:rPr>
              <a:t>Live Demo</a:t>
            </a:r>
            <a:endParaRPr lang="en-US" sz="3200" dirty="0">
              <a:latin typeface="Avenir Next Medium"/>
              <a:cs typeface="Avenir Next Medium"/>
            </a:endParaRPr>
          </a:p>
        </p:txBody>
      </p:sp>
      <p:pic>
        <p:nvPicPr>
          <p:cNvPr id="5" name="Picture 4" descr="GS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905" y="6304289"/>
            <a:ext cx="2833097" cy="39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5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Avenir Next Medium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Bress</dc:creator>
  <cp:lastModifiedBy>Goetsch, Brittany</cp:lastModifiedBy>
  <cp:revision>1</cp:revision>
  <dcterms:created xsi:type="dcterms:W3CDTF">2016-12-11T18:52:42Z</dcterms:created>
  <dcterms:modified xsi:type="dcterms:W3CDTF">2017-03-20T17:17:56Z</dcterms:modified>
</cp:coreProperties>
</file>