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Lst>
  <p:notesMasterIdLst>
    <p:notesMasterId r:id="rId11"/>
  </p:notesMasterIdLst>
  <p:sldIdLst>
    <p:sldId id="256" r:id="rId2"/>
    <p:sldId id="257" r:id="rId3"/>
    <p:sldId id="258" r:id="rId4"/>
    <p:sldId id="260" r:id="rId5"/>
    <p:sldId id="276" r:id="rId6"/>
    <p:sldId id="275" r:id="rId7"/>
    <p:sldId id="277" r:id="rId8"/>
    <p:sldId id="278" r:id="rId9"/>
    <p:sldId id="279" r:id="rId10"/>
  </p:sldIdLst>
  <p:sldSz cx="9144000" cy="6858000" type="screen4x3"/>
  <p:notesSz cx="6858000" cy="9144000"/>
  <p:embeddedFontLst>
    <p:embeddedFont>
      <p:font typeface="Century Gothic" panose="020B0502020202020204" pitchFamily="34" charset="0"/>
      <p:regular r:id="rId12"/>
      <p:bold r:id="rId13"/>
      <p:italic r:id="rId14"/>
      <p:boldItalic r:id="rId15"/>
    </p:embeddedFont>
    <p:embeddedFont>
      <p:font typeface="Calibri" panose="020F0502020204030204"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80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90C924B-57F1-41AD-B463-895DD39F5E2A}">
  <a:tblStyle styleId="{990C924B-57F1-41AD-B463-895DD39F5E2A}" styleName="Table_0"/>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468" autoAdjust="0"/>
  </p:normalViewPr>
  <p:slideViewPr>
    <p:cSldViewPr>
      <p:cViewPr varScale="1">
        <p:scale>
          <a:sx n="50" d="100"/>
          <a:sy n="50" d="100"/>
        </p:scale>
        <p:origin x="918" y="36"/>
      </p:cViewPr>
      <p:guideLst>
        <p:guide orient="horz" pos="2160"/>
        <p:guide pos="2880"/>
      </p:guideLst>
    </p:cSldViewPr>
  </p:slideViewPr>
  <p:notesTextViewPr>
    <p:cViewPr>
      <p:scale>
        <a:sx n="100" d="100"/>
        <a:sy n="100" d="100"/>
      </p:scale>
      <p:origin x="0" y="0"/>
    </p:cViewPr>
  </p:notesTextViewPr>
  <p:sorterViewPr>
    <p:cViewPr>
      <p:scale>
        <a:sx n="160" d="100"/>
        <a:sy n="16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lnSpc>
                <a:spcPct val="100000"/>
              </a:lnSpc>
              <a:spcBef>
                <a:spcPts val="0"/>
              </a:spcBef>
              <a:spcAft>
                <a:spcPts val="0"/>
              </a:spcAft>
              <a:buClr>
                <a:schemeClr val="dk1"/>
              </a:buClr>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Calibri"/>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Clr>
                <a:schemeClr val="dk1"/>
              </a:buClr>
              <a:buFont typeface="Calibri"/>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Clr>
                <a:schemeClr val="dk1"/>
              </a:buClr>
              <a:buFont typeface="Calibri"/>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Clr>
                <a:schemeClr val="dk1"/>
              </a:buClr>
              <a:buFont typeface="Calibri"/>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Clr>
                <a:schemeClr val="dk1"/>
              </a:buClr>
              <a:buFont typeface="Calibri"/>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Clr>
                <a:schemeClr val="dk1"/>
              </a:buClr>
              <a:buFont typeface="Calibri"/>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Clr>
                <a:schemeClr val="dk1"/>
              </a:buClr>
              <a:buFont typeface="Calibri"/>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Clr>
                <a:schemeClr val="dk1"/>
              </a:buClr>
              <a:buFont typeface="Calibri"/>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Clr>
                <a:schemeClr val="dk1"/>
              </a:buClr>
              <a:buFont typeface="Calibri"/>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chemeClr val="dk1"/>
              </a:buClr>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lnSpc>
                  <a:spcPct val="100000"/>
                </a:lnSpc>
                <a:spcBef>
                  <a:spcPts val="0"/>
                </a:spcBef>
                <a:spcAft>
                  <a:spcPts val="0"/>
                </a:spcAft>
                <a:buClr>
                  <a:schemeClr val="dk1"/>
                </a:buClr>
                <a:buSzPct val="25000"/>
                <a:buFont typeface="Calibri"/>
                <a:buNone/>
              </a:p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0752224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3" name="Shape 13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Calibri"/>
              <a:buNone/>
            </a:pPr>
            <a:endParaRPr sz="1200" b="0" i="0" u="none" strike="noStrike" cap="none">
              <a:solidFill>
                <a:schemeClr val="dk1"/>
              </a:solidFill>
              <a:latin typeface="Calibri"/>
              <a:ea typeface="Calibri"/>
              <a:cs typeface="Calibri"/>
              <a:sym typeface="Calibri"/>
            </a:endParaRPr>
          </a:p>
        </p:txBody>
      </p:sp>
      <p:sp>
        <p:nvSpPr>
          <p:cNvPr id="134" name="Shape 13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ct val="25000"/>
                <a:buFont typeface="Calibri"/>
                <a:buNone/>
              </a:pPr>
              <a:t>1</a:t>
            </a:fld>
            <a:endParaRPr lang="en-US"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936157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ZA" dirty="0" smtClean="0"/>
              <a:t>A little about us and why we are here today</a:t>
            </a:r>
            <a:endParaRPr dirty="0"/>
          </a:p>
        </p:txBody>
      </p:sp>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03153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ZA" dirty="0" smtClean="0"/>
              <a:t>Jembi offers</a:t>
            </a:r>
            <a:r>
              <a:rPr lang="en-ZA" baseline="0" dirty="0" smtClean="0"/>
              <a:t> a range of services and has seen these put to use in an ever expanding set of programmes and projects</a:t>
            </a:r>
            <a:endParaRPr dirty="0"/>
          </a:p>
        </p:txBody>
      </p:sp>
      <p:sp>
        <p:nvSpPr>
          <p:cNvPr id="146" name="Shape 1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54165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1" name="Shape 16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Calibri"/>
              <a:buNone/>
            </a:pPr>
            <a:r>
              <a:rPr lang="en-ZA" sz="1200" b="0" i="0" u="none" strike="noStrike" cap="none" dirty="0" smtClean="0">
                <a:solidFill>
                  <a:schemeClr val="dk1"/>
                </a:solidFill>
                <a:latin typeface="Calibri"/>
                <a:ea typeface="Calibri"/>
                <a:cs typeface="Calibri"/>
                <a:sym typeface="Calibri"/>
              </a:rPr>
              <a:t>Some of our funders and partners that</a:t>
            </a:r>
            <a:r>
              <a:rPr lang="en-ZA" sz="1200" b="0" i="0" u="none" strike="noStrike" cap="none" baseline="0" dirty="0" smtClean="0">
                <a:solidFill>
                  <a:schemeClr val="dk1"/>
                </a:solidFill>
                <a:latin typeface="Calibri"/>
                <a:ea typeface="Calibri"/>
                <a:cs typeface="Calibri"/>
                <a:sym typeface="Calibri"/>
              </a:rPr>
              <a:t> we have worked with.</a:t>
            </a:r>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33568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More to the point, Jembi was involved in the </a:t>
            </a:r>
            <a:r>
              <a:rPr lang="en-ZA" dirty="0" err="1" smtClean="0"/>
              <a:t>Rockefella</a:t>
            </a:r>
            <a:r>
              <a:rPr lang="en-ZA" dirty="0" smtClean="0"/>
              <a:t> lead project in the design</a:t>
            </a:r>
            <a:r>
              <a:rPr lang="en-ZA" baseline="0" dirty="0" smtClean="0"/>
              <a:t> and documentation of the Rwanda Health Information Exchange (Karl B – can expand more). Here we saw a team expand on understanding how to go about documenting the key areas of the health architecture in Rwanda. This formed the basis for the implementation of the technical design (next slide).</a:t>
            </a:r>
            <a:endParaRPr lang="en-ZA"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200" b="0" i="0" u="none" strike="noStrike" cap="none" smtClean="0">
                <a:solidFill>
                  <a:schemeClr val="dk1"/>
                </a:solidFill>
                <a:latin typeface="Calibri"/>
                <a:ea typeface="Calibri"/>
                <a:cs typeface="Calibri"/>
                <a:sym typeface="Calibri"/>
              </a:rPr>
              <a:pPr marL="0" marR="0" lvl="0" indent="0" algn="r" rtl="0">
                <a:lnSpc>
                  <a:spcPct val="100000"/>
                </a:lnSpc>
                <a:spcBef>
                  <a:spcPts val="0"/>
                </a:spcBef>
                <a:spcAft>
                  <a:spcPts val="0"/>
                </a:spcAft>
                <a:buClr>
                  <a:schemeClr val="dk1"/>
                </a:buClr>
                <a:buSzPct val="25000"/>
                <a:buFont typeface="Calibri"/>
                <a:buNone/>
              </a:p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1540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The RHEA was used to elaborate an information</a:t>
            </a:r>
            <a:r>
              <a:rPr lang="en-ZA" baseline="0" dirty="0" smtClean="0"/>
              <a:t> system architecture that supported the Maternal Care use case but would be expandable to other areas of care as the need and desire grew.</a:t>
            </a:r>
            <a:endParaRPr lang="en-ZA"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200" b="0" i="0" u="none" strike="noStrike" cap="none" smtClean="0">
                <a:solidFill>
                  <a:schemeClr val="dk1"/>
                </a:solidFill>
                <a:latin typeface="Calibri"/>
                <a:ea typeface="Calibri"/>
                <a:cs typeface="Calibri"/>
                <a:sym typeface="Calibri"/>
              </a:rPr>
              <a:pPr marL="0" marR="0" lvl="0" indent="0" algn="r" rtl="0">
                <a:lnSpc>
                  <a:spcPct val="100000"/>
                </a:lnSpc>
                <a:spcBef>
                  <a:spcPts val="0"/>
                </a:spcBef>
                <a:spcAft>
                  <a:spcPts val="0"/>
                </a:spcAft>
                <a:buClr>
                  <a:schemeClr val="dk1"/>
                </a:buClr>
                <a:buSzPct val="25000"/>
                <a:buFont typeface="Calibri"/>
                <a:buNone/>
              </a:pPr>
              <a:t>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68507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Our work in Rwanda has</a:t>
            </a:r>
            <a:r>
              <a:rPr lang="en-ZA" baseline="0" dirty="0" smtClean="0"/>
              <a:t> paved the way for some exiting opportunities for Jembi to form projects and build into open source communities.</a:t>
            </a:r>
            <a:endParaRPr lang="en-ZA"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200" b="0" i="0" u="none" strike="noStrike" cap="none" smtClean="0">
                <a:solidFill>
                  <a:schemeClr val="dk1"/>
                </a:solidFill>
                <a:latin typeface="Calibri"/>
                <a:ea typeface="Calibri"/>
                <a:cs typeface="Calibri"/>
                <a:sym typeface="Calibri"/>
              </a:rPr>
              <a:pPr marL="0" marR="0" lvl="0" indent="0" algn="r" rtl="0">
                <a:lnSpc>
                  <a:spcPct val="100000"/>
                </a:lnSpc>
                <a:spcBef>
                  <a:spcPts val="0"/>
                </a:spcBef>
                <a:spcAft>
                  <a:spcPts val="0"/>
                </a:spcAft>
                <a:buClr>
                  <a:schemeClr val="dk1"/>
                </a:buClr>
                <a:buSzPct val="25000"/>
                <a:buFont typeface="Calibri"/>
                <a:buNone/>
              </a:pPr>
              <a:t>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27121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200" b="0" i="0" u="none" strike="noStrike" cap="none" smtClean="0">
                <a:solidFill>
                  <a:schemeClr val="dk1"/>
                </a:solidFill>
                <a:latin typeface="Calibri"/>
                <a:ea typeface="Calibri"/>
                <a:cs typeface="Calibri"/>
                <a:sym typeface="Calibri"/>
              </a:rPr>
              <a:pPr marL="0" marR="0" lvl="0" indent="0" algn="r" rtl="0">
                <a:lnSpc>
                  <a:spcPct val="100000"/>
                </a:lnSpc>
                <a:spcBef>
                  <a:spcPts val="0"/>
                </a:spcBef>
                <a:spcAft>
                  <a:spcPts val="0"/>
                </a:spcAft>
                <a:buClr>
                  <a:schemeClr val="dk1"/>
                </a:buClr>
                <a:buSzPct val="25000"/>
                <a:buFont typeface="Calibri"/>
                <a:buNone/>
              </a:pPr>
              <a:t>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724846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685800" y="2130435"/>
            <a:ext cx="7772400" cy="1470023"/>
          </a:xfrm>
          <a:prstGeom prst="rect">
            <a:avLst/>
          </a:prstGeom>
          <a:noFill/>
          <a:ln>
            <a:noFill/>
          </a:ln>
        </p:spPr>
        <p:txBody>
          <a:bodyPr lIns="91425" tIns="91425" rIns="91425" bIns="91425" anchor="ctr" anchorCtr="0"/>
          <a:lstStyle>
            <a:lvl1pPr marL="0" marR="0" lvl="0" indent="0" algn="ctr" rtl="0">
              <a:lnSpc>
                <a:spcPct val="100000"/>
              </a:lnSpc>
              <a:spcBef>
                <a:spcPts val="0"/>
              </a:spcBef>
              <a:spcAft>
                <a:spcPts val="0"/>
              </a:spcAft>
              <a:buClr>
                <a:schemeClr val="dk1"/>
              </a:buClr>
              <a:buFont typeface="Century Gothic"/>
              <a:buNone/>
              <a:defRPr sz="4400" b="0" i="0" u="none" strike="noStrike" cap="none">
                <a:solidFill>
                  <a:schemeClr val="dk1"/>
                </a:solidFill>
                <a:latin typeface="Century Gothic"/>
                <a:ea typeface="Century Gothic"/>
                <a:cs typeface="Century Gothic"/>
                <a:sym typeface="Century Gothic"/>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17" name="Shape 17"/>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Century Gothic"/>
                <a:ea typeface="Century Gothic"/>
                <a:cs typeface="Century Gothic"/>
                <a:sym typeface="Century Gothic"/>
              </a:defRPr>
            </a:lvl1pPr>
            <a:lvl2pPr marL="456468" marR="0" lvl="1" indent="-11968" algn="ctr" rtl="0">
              <a:lnSpc>
                <a:spcPct val="100000"/>
              </a:lnSpc>
              <a:spcBef>
                <a:spcPts val="560"/>
              </a:spcBef>
              <a:spcAft>
                <a:spcPts val="0"/>
              </a:spcAft>
              <a:buClr>
                <a:srgbClr val="888888"/>
              </a:buClr>
              <a:buFont typeface="Arial"/>
              <a:buNone/>
              <a:defRPr sz="2800" b="0" i="0" u="none" strike="noStrike" cap="none">
                <a:solidFill>
                  <a:srgbClr val="888888"/>
                </a:solidFill>
                <a:latin typeface="Century Gothic"/>
                <a:ea typeface="Century Gothic"/>
                <a:cs typeface="Century Gothic"/>
                <a:sym typeface="Century Gothic"/>
              </a:defRPr>
            </a:lvl2pPr>
            <a:lvl3pPr marL="912936" marR="0" lvl="2" indent="-11236" algn="ctr" rtl="0">
              <a:lnSpc>
                <a:spcPct val="100000"/>
              </a:lnSpc>
              <a:spcBef>
                <a:spcPts val="480"/>
              </a:spcBef>
              <a:spcAft>
                <a:spcPts val="0"/>
              </a:spcAft>
              <a:buClr>
                <a:srgbClr val="888888"/>
              </a:buClr>
              <a:buFont typeface="Arial"/>
              <a:buNone/>
              <a:defRPr sz="2400" b="0" i="0" u="none" strike="noStrike" cap="none">
                <a:solidFill>
                  <a:srgbClr val="888888"/>
                </a:solidFill>
                <a:latin typeface="Century Gothic"/>
                <a:ea typeface="Century Gothic"/>
                <a:cs typeface="Century Gothic"/>
                <a:sym typeface="Century Gothic"/>
              </a:defRPr>
            </a:lvl3pPr>
            <a:lvl4pPr marL="1369404" marR="0" lvl="3" indent="-10504" algn="ctr" rtl="0">
              <a:lnSpc>
                <a:spcPct val="100000"/>
              </a:lnSpc>
              <a:spcBef>
                <a:spcPts val="400"/>
              </a:spcBef>
              <a:spcAft>
                <a:spcPts val="0"/>
              </a:spcAft>
              <a:buClr>
                <a:srgbClr val="888888"/>
              </a:buClr>
              <a:buFont typeface="Arial"/>
              <a:buNone/>
              <a:defRPr sz="2000" b="0" i="0" u="none" strike="noStrike" cap="none">
                <a:solidFill>
                  <a:srgbClr val="888888"/>
                </a:solidFill>
                <a:latin typeface="Century Gothic"/>
                <a:ea typeface="Century Gothic"/>
                <a:cs typeface="Century Gothic"/>
                <a:sym typeface="Century Gothic"/>
              </a:defRPr>
            </a:lvl4pPr>
            <a:lvl5pPr marL="1825872" marR="0" lvl="4" indent="-9772" algn="ctr" rtl="0">
              <a:lnSpc>
                <a:spcPct val="100000"/>
              </a:lnSpc>
              <a:spcBef>
                <a:spcPts val="400"/>
              </a:spcBef>
              <a:spcAft>
                <a:spcPts val="0"/>
              </a:spcAft>
              <a:buClr>
                <a:srgbClr val="888888"/>
              </a:buClr>
              <a:buFont typeface="Arial"/>
              <a:buNone/>
              <a:defRPr sz="2000" b="0" i="0" u="none" strike="noStrike" cap="none">
                <a:solidFill>
                  <a:srgbClr val="888888"/>
                </a:solidFill>
                <a:latin typeface="Century Gothic"/>
                <a:ea typeface="Century Gothic"/>
                <a:cs typeface="Century Gothic"/>
                <a:sym typeface="Century Gothic"/>
              </a:defRPr>
            </a:lvl5pPr>
            <a:lvl6pPr marL="2282340" marR="0" lvl="5" indent="-9039"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6pPr>
            <a:lvl7pPr marL="2738808" marR="0" lvl="6" indent="-8308"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7pPr>
            <a:lvl8pPr marL="3195275" marR="0" lvl="7" indent="-7574"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8pPr>
            <a:lvl9pPr marL="3651744" marR="0" lvl="8" indent="-6844"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pic>
        <p:nvPicPr>
          <p:cNvPr id="18" name="Shape 18" descr="front page.jpg"/>
          <p:cNvPicPr preferRelativeResize="0"/>
          <p:nvPr/>
        </p:nvPicPr>
        <p:blipFill rotWithShape="1">
          <a:blip r:embed="rId2">
            <a:alphaModFix/>
          </a:blip>
          <a:srcRect/>
          <a:stretch/>
        </p:blipFill>
        <p:spPr>
          <a:xfrm>
            <a:off x="0" y="1147087"/>
            <a:ext cx="9144000" cy="571091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lnSpc>
                <a:spcPct val="100000"/>
              </a:lnSpc>
              <a:spcBef>
                <a:spcPts val="0"/>
              </a:spcBef>
              <a:spcAft>
                <a:spcPts val="0"/>
              </a:spcAft>
              <a:buClr>
                <a:schemeClr val="dk1"/>
              </a:buClr>
              <a:buFont typeface="Century Gothic"/>
              <a:buNone/>
              <a:defRPr sz="4400" b="0" i="0" u="none" strike="noStrike" cap="none">
                <a:solidFill>
                  <a:schemeClr val="dk1"/>
                </a:solidFill>
                <a:latin typeface="Century Gothic"/>
                <a:ea typeface="Century Gothic"/>
                <a:cs typeface="Century Gothic"/>
                <a:sym typeface="Century Gothic"/>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74" name="Shape 74"/>
          <p:cNvSpPr txBox="1">
            <a:spLocks noGrp="1"/>
          </p:cNvSpPr>
          <p:nvPr>
            <p:ph type="body" idx="1"/>
          </p:nvPr>
        </p:nvSpPr>
        <p:spPr>
          <a:xfrm rot="5400000">
            <a:off x="2525182" y="-467779"/>
            <a:ext cx="4093633" cy="8229600"/>
          </a:xfrm>
          <a:prstGeom prst="rect">
            <a:avLst/>
          </a:prstGeom>
          <a:noFill/>
          <a:ln>
            <a:noFill/>
          </a:ln>
        </p:spPr>
        <p:txBody>
          <a:bodyPr lIns="91425" tIns="91425" rIns="91425" bIns="91425" anchor="t" anchorCtr="0"/>
          <a:lstStyle>
            <a:lvl1pPr marL="342348" marR="0" lvl="0" indent="64052" algn="l" rtl="0">
              <a:lnSpc>
                <a:spcPct val="100000"/>
              </a:lnSpc>
              <a:spcBef>
                <a:spcPts val="640"/>
              </a:spcBef>
              <a:spcAft>
                <a:spcPts val="0"/>
              </a:spcAft>
              <a:buClr>
                <a:schemeClr val="dk1"/>
              </a:buClr>
              <a:buSzPct val="100000"/>
              <a:buFont typeface="Arial"/>
              <a:buChar char="•"/>
              <a:defRPr sz="3200" b="0" i="0" u="none" strike="noStrike" cap="none">
                <a:solidFill>
                  <a:schemeClr val="dk1"/>
                </a:solidFill>
                <a:latin typeface="Century Gothic"/>
                <a:ea typeface="Century Gothic"/>
                <a:cs typeface="Century Gothic"/>
                <a:sym typeface="Century Gothic"/>
              </a:defRPr>
            </a:lvl1pPr>
            <a:lvl2pPr marL="741762" marR="0" lvl="1" indent="58338" algn="l" rtl="0">
              <a:lnSpc>
                <a:spcPct val="100000"/>
              </a:lnSpc>
              <a:spcBef>
                <a:spcPts val="560"/>
              </a:spcBef>
              <a:spcAft>
                <a:spcPts val="0"/>
              </a:spcAft>
              <a:buClr>
                <a:schemeClr val="dk1"/>
              </a:buClr>
              <a:buSzPct val="100000"/>
              <a:buFont typeface="Arial"/>
              <a:buChar char="–"/>
              <a:defRPr sz="2800" b="0" i="0" u="none" strike="noStrike" cap="none">
                <a:solidFill>
                  <a:schemeClr val="dk1"/>
                </a:solidFill>
                <a:latin typeface="Century Gothic"/>
                <a:ea typeface="Century Gothic"/>
                <a:cs typeface="Century Gothic"/>
                <a:sym typeface="Century Gothic"/>
              </a:defRPr>
            </a:lvl2pPr>
            <a:lvl3pPr marL="1141166" marR="0" lvl="2" indent="65333" algn="l" rtl="0">
              <a:lnSpc>
                <a:spcPct val="100000"/>
              </a:lnSpc>
              <a:spcBef>
                <a:spcPts val="480"/>
              </a:spcBef>
              <a:spcAft>
                <a:spcPts val="0"/>
              </a:spcAft>
              <a:buClr>
                <a:schemeClr val="dk1"/>
              </a:buClr>
              <a:buSzPct val="100000"/>
              <a:buFont typeface="Arial"/>
              <a:buChar char="•"/>
              <a:defRPr sz="2400" b="0" i="0" u="none" strike="noStrike" cap="none">
                <a:solidFill>
                  <a:schemeClr val="dk1"/>
                </a:solidFill>
                <a:latin typeface="Century Gothic"/>
                <a:ea typeface="Century Gothic"/>
                <a:cs typeface="Century Gothic"/>
                <a:sym typeface="Century Gothic"/>
              </a:defRPr>
            </a:lvl3pPr>
            <a:lvl4pPr marL="1597635" marR="0" lvl="3" indent="15264"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4pPr>
            <a:lvl5pPr marL="2054104" marR="0" lvl="4" indent="15995"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5pPr>
            <a:lvl6pPr marL="2510571" marR="0" lvl="5" indent="16729"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67040" marR="0" lvl="6" indent="17459"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3508" marR="0" lvl="7" indent="18191"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79976" marR="0" lvl="8" indent="18924"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57200" y="6356350"/>
            <a:ext cx="2133598"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6553200" y="6356350"/>
            <a:ext cx="2133598" cy="365125"/>
          </a:xfrm>
          <a:prstGeom prst="rect">
            <a:avLst/>
          </a:prstGeom>
          <a:noFill/>
          <a:ln>
            <a:noFill/>
          </a:ln>
        </p:spPr>
        <p:txBody>
          <a:bodyPr lIns="91275" tIns="45625" rIns="91275" bIns="4562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l" rtl="0">
                <a:lnSpc>
                  <a:spcPct val="100000"/>
                </a:lnSpc>
                <a:spcBef>
                  <a:spcPts val="0"/>
                </a:spcBef>
                <a:spcAft>
                  <a:spcPts val="0"/>
                </a:spcAft>
                <a:buClr>
                  <a:srgbClr val="000000"/>
                </a:buClr>
                <a:buSzPct val="25000"/>
                <a:buFont typeface="Calibri"/>
                <a:buNone/>
              </a:pPr>
              <a:t>‹#›</a:t>
            </a:fld>
            <a:endParaRPr lang="en-US"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4732336" y="2171702"/>
            <a:ext cx="5851525" cy="2057400"/>
          </a:xfrm>
          <a:prstGeom prst="rect">
            <a:avLst/>
          </a:prstGeom>
          <a:noFill/>
          <a:ln>
            <a:noFill/>
          </a:ln>
        </p:spPr>
        <p:txBody>
          <a:bodyPr lIns="91425" tIns="91425" rIns="91425" bIns="91425" anchor="ctr" anchorCtr="0"/>
          <a:lstStyle>
            <a:lvl1pPr marL="0" marR="0" lvl="0" indent="0" algn="ctr" rtl="0">
              <a:lnSpc>
                <a:spcPct val="100000"/>
              </a:lnSpc>
              <a:spcBef>
                <a:spcPts val="0"/>
              </a:spcBef>
              <a:spcAft>
                <a:spcPts val="0"/>
              </a:spcAft>
              <a:buClr>
                <a:schemeClr val="dk1"/>
              </a:buClr>
              <a:buFont typeface="Century Gothic"/>
              <a:buNone/>
              <a:defRPr sz="4400" b="0" i="0" u="none" strike="noStrike" cap="none">
                <a:solidFill>
                  <a:schemeClr val="dk1"/>
                </a:solidFill>
                <a:latin typeface="Century Gothic"/>
                <a:ea typeface="Century Gothic"/>
                <a:cs typeface="Century Gothic"/>
                <a:sym typeface="Century Gothic"/>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80" name="Shape 80"/>
          <p:cNvSpPr txBox="1">
            <a:spLocks noGrp="1"/>
          </p:cNvSpPr>
          <p:nvPr>
            <p:ph type="body" idx="1"/>
          </p:nvPr>
        </p:nvSpPr>
        <p:spPr>
          <a:xfrm rot="5400000">
            <a:off x="541336" y="190502"/>
            <a:ext cx="5851525" cy="6019798"/>
          </a:xfrm>
          <a:prstGeom prst="rect">
            <a:avLst/>
          </a:prstGeom>
          <a:noFill/>
          <a:ln>
            <a:noFill/>
          </a:ln>
        </p:spPr>
        <p:txBody>
          <a:bodyPr lIns="91425" tIns="91425" rIns="91425" bIns="91425" anchor="t" anchorCtr="0"/>
          <a:lstStyle>
            <a:lvl1pPr marL="342348" marR="0" lvl="0" indent="64052" algn="l" rtl="0">
              <a:lnSpc>
                <a:spcPct val="100000"/>
              </a:lnSpc>
              <a:spcBef>
                <a:spcPts val="640"/>
              </a:spcBef>
              <a:spcAft>
                <a:spcPts val="0"/>
              </a:spcAft>
              <a:buClr>
                <a:schemeClr val="dk1"/>
              </a:buClr>
              <a:buSzPct val="100000"/>
              <a:buFont typeface="Arial"/>
              <a:buChar char="•"/>
              <a:defRPr sz="3200" b="0" i="0" u="none" strike="noStrike" cap="none">
                <a:solidFill>
                  <a:schemeClr val="dk1"/>
                </a:solidFill>
                <a:latin typeface="Century Gothic"/>
                <a:ea typeface="Century Gothic"/>
                <a:cs typeface="Century Gothic"/>
                <a:sym typeface="Century Gothic"/>
              </a:defRPr>
            </a:lvl1pPr>
            <a:lvl2pPr marL="741762" marR="0" lvl="1" indent="58338" algn="l" rtl="0">
              <a:lnSpc>
                <a:spcPct val="100000"/>
              </a:lnSpc>
              <a:spcBef>
                <a:spcPts val="560"/>
              </a:spcBef>
              <a:spcAft>
                <a:spcPts val="0"/>
              </a:spcAft>
              <a:buClr>
                <a:schemeClr val="dk1"/>
              </a:buClr>
              <a:buSzPct val="100000"/>
              <a:buFont typeface="Arial"/>
              <a:buChar char="–"/>
              <a:defRPr sz="2800" b="0" i="0" u="none" strike="noStrike" cap="none">
                <a:solidFill>
                  <a:schemeClr val="dk1"/>
                </a:solidFill>
                <a:latin typeface="Century Gothic"/>
                <a:ea typeface="Century Gothic"/>
                <a:cs typeface="Century Gothic"/>
                <a:sym typeface="Century Gothic"/>
              </a:defRPr>
            </a:lvl2pPr>
            <a:lvl3pPr marL="1141166" marR="0" lvl="2" indent="65333" algn="l" rtl="0">
              <a:lnSpc>
                <a:spcPct val="100000"/>
              </a:lnSpc>
              <a:spcBef>
                <a:spcPts val="480"/>
              </a:spcBef>
              <a:spcAft>
                <a:spcPts val="0"/>
              </a:spcAft>
              <a:buClr>
                <a:schemeClr val="dk1"/>
              </a:buClr>
              <a:buSzPct val="100000"/>
              <a:buFont typeface="Arial"/>
              <a:buChar char="•"/>
              <a:defRPr sz="2400" b="0" i="0" u="none" strike="noStrike" cap="none">
                <a:solidFill>
                  <a:schemeClr val="dk1"/>
                </a:solidFill>
                <a:latin typeface="Century Gothic"/>
                <a:ea typeface="Century Gothic"/>
                <a:cs typeface="Century Gothic"/>
                <a:sym typeface="Century Gothic"/>
              </a:defRPr>
            </a:lvl3pPr>
            <a:lvl4pPr marL="1597635" marR="0" lvl="3" indent="15264"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4pPr>
            <a:lvl5pPr marL="2054104" marR="0" lvl="4" indent="15995"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5pPr>
            <a:lvl6pPr marL="2510571" marR="0" lvl="5" indent="16729"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67040" marR="0" lvl="6" indent="17459"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3508" marR="0" lvl="7" indent="18191"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79976" marR="0" lvl="8" indent="18924"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457200" y="6356350"/>
            <a:ext cx="2133598"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3124200" y="6356350"/>
            <a:ext cx="2895600"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6553200" y="6356350"/>
            <a:ext cx="2133598" cy="365125"/>
          </a:xfrm>
          <a:prstGeom prst="rect">
            <a:avLst/>
          </a:prstGeom>
          <a:noFill/>
          <a:ln>
            <a:noFill/>
          </a:ln>
        </p:spPr>
        <p:txBody>
          <a:bodyPr lIns="91275" tIns="45625" rIns="91275" bIns="4562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l" rtl="0">
                <a:lnSpc>
                  <a:spcPct val="100000"/>
                </a:lnSpc>
                <a:spcBef>
                  <a:spcPts val="0"/>
                </a:spcBef>
                <a:spcAft>
                  <a:spcPts val="0"/>
                </a:spcAft>
                <a:buClr>
                  <a:srgbClr val="000000"/>
                </a:buClr>
                <a:buSzPct val="25000"/>
                <a:buFont typeface="Calibri"/>
                <a:buNone/>
              </a:pPr>
              <a:t>‹#›</a:t>
            </a:fld>
            <a:endParaRPr lang="en-US"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lnSpc>
                <a:spcPct val="100000"/>
              </a:lnSpc>
              <a:spcBef>
                <a:spcPts val="0"/>
              </a:spcBef>
              <a:spcAft>
                <a:spcPts val="0"/>
              </a:spcAft>
              <a:buClr>
                <a:schemeClr val="dk1"/>
              </a:buClr>
              <a:buFont typeface="Century Gothic"/>
              <a:buNone/>
              <a:defRPr sz="4400" b="0" i="0" u="none" strike="noStrike" cap="none">
                <a:solidFill>
                  <a:schemeClr val="dk1"/>
                </a:solidFill>
                <a:latin typeface="Century Gothic"/>
                <a:ea typeface="Century Gothic"/>
                <a:cs typeface="Century Gothic"/>
                <a:sym typeface="Century Gothic"/>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28" name="Shape 28"/>
          <p:cNvSpPr txBox="1">
            <a:spLocks noGrp="1"/>
          </p:cNvSpPr>
          <p:nvPr>
            <p:ph type="body" idx="1"/>
          </p:nvPr>
        </p:nvSpPr>
        <p:spPr>
          <a:xfrm>
            <a:off x="457200" y="1600204"/>
            <a:ext cx="8229600" cy="4093633"/>
          </a:xfrm>
          <a:prstGeom prst="rect">
            <a:avLst/>
          </a:prstGeom>
          <a:noFill/>
          <a:ln>
            <a:noFill/>
          </a:ln>
        </p:spPr>
        <p:txBody>
          <a:bodyPr lIns="91425" tIns="91425" rIns="91425" bIns="91425" anchor="t" anchorCtr="0"/>
          <a:lstStyle>
            <a:lvl1pPr marL="342348" marR="0" lvl="0" indent="64052" algn="l" rtl="0">
              <a:lnSpc>
                <a:spcPct val="100000"/>
              </a:lnSpc>
              <a:spcBef>
                <a:spcPts val="640"/>
              </a:spcBef>
              <a:spcAft>
                <a:spcPts val="0"/>
              </a:spcAft>
              <a:buClr>
                <a:schemeClr val="dk1"/>
              </a:buClr>
              <a:buSzPct val="100000"/>
              <a:buFont typeface="Arial"/>
              <a:buChar char="•"/>
              <a:defRPr sz="3200" b="0" i="0" u="none" strike="noStrike" cap="none">
                <a:solidFill>
                  <a:schemeClr val="dk1"/>
                </a:solidFill>
                <a:latin typeface="Century Gothic"/>
                <a:ea typeface="Century Gothic"/>
                <a:cs typeface="Century Gothic"/>
                <a:sym typeface="Century Gothic"/>
              </a:defRPr>
            </a:lvl1pPr>
            <a:lvl2pPr marL="741762" marR="0" lvl="1" indent="58338" algn="l" rtl="0">
              <a:lnSpc>
                <a:spcPct val="100000"/>
              </a:lnSpc>
              <a:spcBef>
                <a:spcPts val="560"/>
              </a:spcBef>
              <a:spcAft>
                <a:spcPts val="0"/>
              </a:spcAft>
              <a:buClr>
                <a:schemeClr val="dk1"/>
              </a:buClr>
              <a:buSzPct val="100000"/>
              <a:buFont typeface="Arial"/>
              <a:buChar char="–"/>
              <a:defRPr sz="2800" b="0" i="0" u="none" strike="noStrike" cap="none">
                <a:solidFill>
                  <a:schemeClr val="dk1"/>
                </a:solidFill>
                <a:latin typeface="Century Gothic"/>
                <a:ea typeface="Century Gothic"/>
                <a:cs typeface="Century Gothic"/>
                <a:sym typeface="Century Gothic"/>
              </a:defRPr>
            </a:lvl2pPr>
            <a:lvl3pPr marL="1141166" marR="0" lvl="2" indent="65333" algn="l" rtl="0">
              <a:lnSpc>
                <a:spcPct val="100000"/>
              </a:lnSpc>
              <a:spcBef>
                <a:spcPts val="480"/>
              </a:spcBef>
              <a:spcAft>
                <a:spcPts val="0"/>
              </a:spcAft>
              <a:buClr>
                <a:schemeClr val="dk1"/>
              </a:buClr>
              <a:buSzPct val="100000"/>
              <a:buFont typeface="Arial"/>
              <a:buChar char="•"/>
              <a:defRPr sz="2400" b="0" i="0" u="none" strike="noStrike" cap="none">
                <a:solidFill>
                  <a:schemeClr val="dk1"/>
                </a:solidFill>
                <a:latin typeface="Century Gothic"/>
                <a:ea typeface="Century Gothic"/>
                <a:cs typeface="Century Gothic"/>
                <a:sym typeface="Century Gothic"/>
              </a:defRPr>
            </a:lvl3pPr>
            <a:lvl4pPr marL="1597635" marR="0" lvl="3" indent="15264"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4pPr>
            <a:lvl5pPr marL="2054104" marR="0" lvl="4" indent="15995"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5pPr>
            <a:lvl6pPr marL="2510571" marR="0" lvl="5" indent="16729"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67040" marR="0" lvl="6" indent="17459"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3508" marR="0" lvl="7" indent="18191"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79976" marR="0" lvl="8" indent="18924"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pic>
        <p:nvPicPr>
          <p:cNvPr id="29" name="Shape 29" descr="index page.jpg"/>
          <p:cNvPicPr preferRelativeResize="0"/>
          <p:nvPr/>
        </p:nvPicPr>
        <p:blipFill rotWithShape="1">
          <a:blip r:embed="rId2">
            <a:alphaModFix/>
          </a:blip>
          <a:srcRect/>
          <a:stretch/>
        </p:blipFill>
        <p:spPr>
          <a:xfrm>
            <a:off x="0" y="10"/>
            <a:ext cx="9144000" cy="667680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marR="0" lvl="0" indent="0" algn="ctr" rtl="0">
              <a:lnSpc>
                <a:spcPct val="100000"/>
              </a:lnSpc>
              <a:spcBef>
                <a:spcPts val="0"/>
              </a:spcBef>
              <a:spcAft>
                <a:spcPts val="0"/>
              </a:spcAft>
              <a:buClr>
                <a:schemeClr val="dk1"/>
              </a:buClr>
              <a:buFont typeface="Century Gothic"/>
              <a:buNone/>
              <a:defRPr sz="4400" b="0" i="0" u="none" strike="noStrike" cap="none">
                <a:solidFill>
                  <a:schemeClr val="dk1"/>
                </a:solidFill>
                <a:latin typeface="Century Gothic"/>
                <a:ea typeface="Century Gothic"/>
                <a:cs typeface="Century Gothic"/>
                <a:sym typeface="Century Gothic"/>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32" name="Shape 32"/>
          <p:cNvSpPr txBox="1">
            <a:spLocks noGrp="1"/>
          </p:cNvSpPr>
          <p:nvPr>
            <p:ph type="body" idx="1"/>
          </p:nvPr>
        </p:nvSpPr>
        <p:spPr>
          <a:xfrm>
            <a:off x="457200" y="1600200"/>
            <a:ext cx="8229600" cy="4967573"/>
          </a:xfrm>
          <a:prstGeom prst="rect">
            <a:avLst/>
          </a:prstGeom>
          <a:noFill/>
          <a:ln>
            <a:noFill/>
          </a:ln>
        </p:spPr>
        <p:txBody>
          <a:bodyPr lIns="91425" tIns="91425" rIns="91425" bIns="91425" anchor="t" anchorCtr="0"/>
          <a:lstStyle>
            <a:lvl1pPr marL="342348" marR="0" lvl="0" indent="64052" algn="l" rtl="0">
              <a:lnSpc>
                <a:spcPct val="100000"/>
              </a:lnSpc>
              <a:spcBef>
                <a:spcPts val="0"/>
              </a:spcBef>
              <a:spcAft>
                <a:spcPts val="0"/>
              </a:spcAft>
              <a:buClr>
                <a:schemeClr val="dk1"/>
              </a:buClr>
              <a:buSzPct val="100000"/>
              <a:buFont typeface="Arial"/>
              <a:buChar char="•"/>
              <a:defRPr sz="3200" b="0" i="0" u="none" strike="noStrike" cap="none">
                <a:solidFill>
                  <a:schemeClr val="dk1"/>
                </a:solidFill>
                <a:latin typeface="Century Gothic"/>
                <a:ea typeface="Century Gothic"/>
                <a:cs typeface="Century Gothic"/>
                <a:sym typeface="Century Gothic"/>
              </a:defRPr>
            </a:lvl1pPr>
            <a:lvl2pPr marL="741762" marR="0" lvl="1" indent="58338" algn="l" rtl="0">
              <a:lnSpc>
                <a:spcPct val="100000"/>
              </a:lnSpc>
              <a:spcBef>
                <a:spcPts val="0"/>
              </a:spcBef>
              <a:spcAft>
                <a:spcPts val="0"/>
              </a:spcAft>
              <a:buClr>
                <a:schemeClr val="dk1"/>
              </a:buClr>
              <a:buSzPct val="100000"/>
              <a:buFont typeface="Arial"/>
              <a:buChar char="–"/>
              <a:defRPr sz="2800" b="0" i="0" u="none" strike="noStrike" cap="none">
                <a:solidFill>
                  <a:schemeClr val="dk1"/>
                </a:solidFill>
                <a:latin typeface="Century Gothic"/>
                <a:ea typeface="Century Gothic"/>
                <a:cs typeface="Century Gothic"/>
                <a:sym typeface="Century Gothic"/>
              </a:defRPr>
            </a:lvl2pPr>
            <a:lvl3pPr marL="1141166" marR="0" lvl="2" indent="65333" algn="l" rtl="0">
              <a:lnSpc>
                <a:spcPct val="100000"/>
              </a:lnSpc>
              <a:spcBef>
                <a:spcPts val="0"/>
              </a:spcBef>
              <a:spcAft>
                <a:spcPts val="0"/>
              </a:spcAft>
              <a:buClr>
                <a:schemeClr val="dk1"/>
              </a:buClr>
              <a:buSzPct val="100000"/>
              <a:buFont typeface="Arial"/>
              <a:buChar char="•"/>
              <a:defRPr sz="2400" b="0" i="0" u="none" strike="noStrike" cap="none">
                <a:solidFill>
                  <a:schemeClr val="dk1"/>
                </a:solidFill>
                <a:latin typeface="Century Gothic"/>
                <a:ea typeface="Century Gothic"/>
                <a:cs typeface="Century Gothic"/>
                <a:sym typeface="Century Gothic"/>
              </a:defRPr>
            </a:lvl3pPr>
            <a:lvl4pPr marL="1597635" marR="0" lvl="3" indent="15264" algn="l" rtl="0">
              <a:lnSpc>
                <a:spcPct val="100000"/>
              </a:lnSpc>
              <a:spcBef>
                <a:spcPts val="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4pPr>
            <a:lvl5pPr marL="2054104" marR="0" lvl="4" indent="15995" algn="l" rtl="0">
              <a:lnSpc>
                <a:spcPct val="100000"/>
              </a:lnSpc>
              <a:spcBef>
                <a:spcPts val="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5pPr>
            <a:lvl6pPr marL="2510571" marR="0" lvl="5" indent="16729" algn="l" rtl="0">
              <a:lnSpc>
                <a:spcPct val="100000"/>
              </a:lnSpc>
              <a:spcBef>
                <a:spcPts val="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67040" marR="0" lvl="6" indent="17459" algn="l" rtl="0">
              <a:lnSpc>
                <a:spcPct val="100000"/>
              </a:lnSpc>
              <a:spcBef>
                <a:spcPts val="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3508" marR="0" lvl="7" indent="18191" algn="l" rtl="0">
              <a:lnSpc>
                <a:spcPct val="100000"/>
              </a:lnSpc>
              <a:spcBef>
                <a:spcPts val="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79976" marR="0" lvl="8" indent="18924" algn="l" rtl="0">
              <a:lnSpc>
                <a:spcPct val="100000"/>
              </a:lnSpc>
              <a:spcBef>
                <a:spcPts val="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sldNum" idx="12"/>
          </p:nvPr>
        </p:nvSpPr>
        <p:spPr>
          <a:xfrm>
            <a:off x="8556792" y="6333132"/>
            <a:ext cx="548699" cy="5246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1"/>
              </a:buClr>
              <a:buSzPct val="25000"/>
              <a:buFont typeface="Calibri"/>
              <a:buNone/>
            </a:pPr>
            <a:fld id="{00000000-1234-1234-1234-123412341234}" type="slidenum">
              <a:rPr lang="en-US" sz="1800" b="0" i="0" u="none" strike="noStrike" cap="none">
                <a:solidFill>
                  <a:schemeClr val="dk1"/>
                </a:solidFill>
                <a:latin typeface="Calibri"/>
                <a:ea typeface="Calibri"/>
                <a:cs typeface="Calibri"/>
                <a:sym typeface="Calibri"/>
              </a:rPr>
              <a:pPr marL="0" marR="0" lvl="0" indent="0" algn="l" rtl="0">
                <a:lnSpc>
                  <a:spcPct val="100000"/>
                </a:lnSpc>
                <a:spcBef>
                  <a:spcPts val="0"/>
                </a:spcBef>
                <a:spcAft>
                  <a:spcPts val="0"/>
                </a:spcAft>
                <a:buClr>
                  <a:schemeClr val="dk1"/>
                </a:buClr>
                <a:buSzPct val="25000"/>
                <a:buFont typeface="Calibri"/>
                <a:buNone/>
              </a:pPr>
              <a:t>‹#›</a:t>
            </a:fld>
            <a:endParaRPr lang="en-US" sz="1800" b="0" i="0" u="none" strike="noStrike" cap="none">
              <a:solidFill>
                <a:schemeClr val="dk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entury Gothic"/>
              <a:buNone/>
              <a:defRPr sz="4000" b="1" i="0" u="none" strike="noStrike" cap="none">
                <a:solidFill>
                  <a:schemeClr val="dk1"/>
                </a:solidFill>
                <a:latin typeface="Century Gothic"/>
                <a:ea typeface="Century Gothic"/>
                <a:cs typeface="Century Gothic"/>
                <a:sym typeface="Century Gothic"/>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36" name="Shape 36"/>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marR="0" lvl="0" indent="0" algn="l" rtl="0">
              <a:lnSpc>
                <a:spcPct val="100000"/>
              </a:lnSpc>
              <a:spcBef>
                <a:spcPts val="400"/>
              </a:spcBef>
              <a:spcAft>
                <a:spcPts val="0"/>
              </a:spcAft>
              <a:buClr>
                <a:srgbClr val="888888"/>
              </a:buClr>
              <a:buFont typeface="Arial"/>
              <a:buNone/>
              <a:defRPr sz="2000" b="0" i="0" u="none" strike="noStrike" cap="none">
                <a:solidFill>
                  <a:srgbClr val="888888"/>
                </a:solidFill>
                <a:latin typeface="Century Gothic"/>
                <a:ea typeface="Century Gothic"/>
                <a:cs typeface="Century Gothic"/>
                <a:sym typeface="Century Gothic"/>
              </a:defRPr>
            </a:lvl1pPr>
            <a:lvl2pPr marL="456468" marR="0" lvl="1" indent="-11968" algn="l" rtl="0">
              <a:lnSpc>
                <a:spcPct val="100000"/>
              </a:lnSpc>
              <a:spcBef>
                <a:spcPts val="360"/>
              </a:spcBef>
              <a:spcAft>
                <a:spcPts val="0"/>
              </a:spcAft>
              <a:buClr>
                <a:srgbClr val="888888"/>
              </a:buClr>
              <a:buFont typeface="Arial"/>
              <a:buNone/>
              <a:defRPr sz="1800" b="0" i="0" u="none" strike="noStrike" cap="none">
                <a:solidFill>
                  <a:srgbClr val="888888"/>
                </a:solidFill>
                <a:latin typeface="Century Gothic"/>
                <a:ea typeface="Century Gothic"/>
                <a:cs typeface="Century Gothic"/>
                <a:sym typeface="Century Gothic"/>
              </a:defRPr>
            </a:lvl2pPr>
            <a:lvl3pPr marL="912936" marR="0" lvl="2" indent="-11236" algn="l" rtl="0">
              <a:lnSpc>
                <a:spcPct val="100000"/>
              </a:lnSpc>
              <a:spcBef>
                <a:spcPts val="320"/>
              </a:spcBef>
              <a:spcAft>
                <a:spcPts val="0"/>
              </a:spcAft>
              <a:buClr>
                <a:srgbClr val="888888"/>
              </a:buClr>
              <a:buFont typeface="Arial"/>
              <a:buNone/>
              <a:defRPr sz="1600" b="0" i="0" u="none" strike="noStrike" cap="none">
                <a:solidFill>
                  <a:srgbClr val="888888"/>
                </a:solidFill>
                <a:latin typeface="Century Gothic"/>
                <a:ea typeface="Century Gothic"/>
                <a:cs typeface="Century Gothic"/>
                <a:sym typeface="Century Gothic"/>
              </a:defRPr>
            </a:lvl3pPr>
            <a:lvl4pPr marL="1369404" marR="0" lvl="3" indent="-10504" algn="l" rtl="0">
              <a:lnSpc>
                <a:spcPct val="100000"/>
              </a:lnSpc>
              <a:spcBef>
                <a:spcPts val="280"/>
              </a:spcBef>
              <a:spcAft>
                <a:spcPts val="0"/>
              </a:spcAft>
              <a:buClr>
                <a:srgbClr val="888888"/>
              </a:buClr>
              <a:buFont typeface="Arial"/>
              <a:buNone/>
              <a:defRPr sz="1400" b="0" i="0" u="none" strike="noStrike" cap="none">
                <a:solidFill>
                  <a:srgbClr val="888888"/>
                </a:solidFill>
                <a:latin typeface="Century Gothic"/>
                <a:ea typeface="Century Gothic"/>
                <a:cs typeface="Century Gothic"/>
                <a:sym typeface="Century Gothic"/>
              </a:defRPr>
            </a:lvl4pPr>
            <a:lvl5pPr marL="1825872" marR="0" lvl="4" indent="-9772" algn="l" rtl="0">
              <a:lnSpc>
                <a:spcPct val="100000"/>
              </a:lnSpc>
              <a:spcBef>
                <a:spcPts val="280"/>
              </a:spcBef>
              <a:spcAft>
                <a:spcPts val="0"/>
              </a:spcAft>
              <a:buClr>
                <a:srgbClr val="888888"/>
              </a:buClr>
              <a:buFont typeface="Arial"/>
              <a:buNone/>
              <a:defRPr sz="1400" b="0" i="0" u="none" strike="noStrike" cap="none">
                <a:solidFill>
                  <a:srgbClr val="888888"/>
                </a:solidFill>
                <a:latin typeface="Century Gothic"/>
                <a:ea typeface="Century Gothic"/>
                <a:cs typeface="Century Gothic"/>
                <a:sym typeface="Century Gothic"/>
              </a:defRPr>
            </a:lvl5pPr>
            <a:lvl6pPr marL="2282340" marR="0" lvl="5" indent="-9039"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6pPr>
            <a:lvl7pPr marL="2738808" marR="0" lvl="6" indent="-8308"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7pPr>
            <a:lvl8pPr marL="3195275" marR="0" lvl="7" indent="-7574"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8pPr>
            <a:lvl9pPr marL="3651744" marR="0" lvl="8" indent="-6844"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7" name="Shape 37"/>
          <p:cNvSpPr txBox="1">
            <a:spLocks noGrp="1"/>
          </p:cNvSpPr>
          <p:nvPr>
            <p:ph type="dt" idx="10"/>
          </p:nvPr>
        </p:nvSpPr>
        <p:spPr>
          <a:xfrm>
            <a:off x="457200" y="6356350"/>
            <a:ext cx="2133598"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ftr" idx="11"/>
          </p:nvPr>
        </p:nvSpPr>
        <p:spPr>
          <a:xfrm>
            <a:off x="3124200" y="6356350"/>
            <a:ext cx="2895600"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sldNum" idx="12"/>
          </p:nvPr>
        </p:nvSpPr>
        <p:spPr>
          <a:xfrm>
            <a:off x="6553200" y="6356350"/>
            <a:ext cx="2133598" cy="365125"/>
          </a:xfrm>
          <a:prstGeom prst="rect">
            <a:avLst/>
          </a:prstGeom>
          <a:noFill/>
          <a:ln>
            <a:noFill/>
          </a:ln>
        </p:spPr>
        <p:txBody>
          <a:bodyPr lIns="91275" tIns="45625" rIns="91275" bIns="4562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l" rtl="0">
                <a:lnSpc>
                  <a:spcPct val="100000"/>
                </a:lnSpc>
                <a:spcBef>
                  <a:spcPts val="0"/>
                </a:spcBef>
                <a:spcAft>
                  <a:spcPts val="0"/>
                </a:spcAft>
                <a:buClr>
                  <a:srgbClr val="000000"/>
                </a:buClr>
                <a:buSzPct val="25000"/>
                <a:buFont typeface="Calibri"/>
                <a:buNone/>
              </a:pPr>
              <a:t>‹#›</a:t>
            </a:fld>
            <a:endParaRPr lang="en-US"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lnSpc>
                <a:spcPct val="100000"/>
              </a:lnSpc>
              <a:spcBef>
                <a:spcPts val="0"/>
              </a:spcBef>
              <a:spcAft>
                <a:spcPts val="0"/>
              </a:spcAft>
              <a:buClr>
                <a:schemeClr val="dk1"/>
              </a:buClr>
              <a:buFont typeface="Century Gothic"/>
              <a:buNone/>
              <a:defRPr sz="4400" b="0" i="0" u="none" strike="noStrike" cap="none">
                <a:solidFill>
                  <a:schemeClr val="dk1"/>
                </a:solidFill>
                <a:latin typeface="Century Gothic"/>
                <a:ea typeface="Century Gothic"/>
                <a:cs typeface="Century Gothic"/>
                <a:sym typeface="Century Gothic"/>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42" name="Shape 4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lnSpc>
                <a:spcPct val="100000"/>
              </a:lnSpc>
              <a:spcBef>
                <a:spcPts val="480"/>
              </a:spcBef>
              <a:spcAft>
                <a:spcPts val="0"/>
              </a:spcAft>
              <a:buClr>
                <a:schemeClr val="dk1"/>
              </a:buClr>
              <a:buFont typeface="Arial"/>
              <a:buNone/>
              <a:defRPr sz="2400" b="1" i="0" u="none" strike="noStrike" cap="none">
                <a:solidFill>
                  <a:schemeClr val="dk1"/>
                </a:solidFill>
                <a:latin typeface="Century Gothic"/>
                <a:ea typeface="Century Gothic"/>
                <a:cs typeface="Century Gothic"/>
                <a:sym typeface="Century Gothic"/>
              </a:defRPr>
            </a:lvl1pPr>
            <a:lvl2pPr marL="456468" marR="0" lvl="1" indent="-11968" algn="l" rtl="0">
              <a:lnSpc>
                <a:spcPct val="100000"/>
              </a:lnSpc>
              <a:spcBef>
                <a:spcPts val="400"/>
              </a:spcBef>
              <a:spcAft>
                <a:spcPts val="0"/>
              </a:spcAft>
              <a:buClr>
                <a:schemeClr val="dk1"/>
              </a:buClr>
              <a:buFont typeface="Arial"/>
              <a:buNone/>
              <a:defRPr sz="2000" b="1" i="0" u="none" strike="noStrike" cap="none">
                <a:solidFill>
                  <a:schemeClr val="dk1"/>
                </a:solidFill>
                <a:latin typeface="Century Gothic"/>
                <a:ea typeface="Century Gothic"/>
                <a:cs typeface="Century Gothic"/>
                <a:sym typeface="Century Gothic"/>
              </a:defRPr>
            </a:lvl2pPr>
            <a:lvl3pPr marL="912936" marR="0" lvl="2" indent="-11236" algn="l" rtl="0">
              <a:lnSpc>
                <a:spcPct val="100000"/>
              </a:lnSpc>
              <a:spcBef>
                <a:spcPts val="360"/>
              </a:spcBef>
              <a:spcAft>
                <a:spcPts val="0"/>
              </a:spcAft>
              <a:buClr>
                <a:schemeClr val="dk1"/>
              </a:buClr>
              <a:buFont typeface="Arial"/>
              <a:buNone/>
              <a:defRPr sz="1800" b="1" i="0" u="none" strike="noStrike" cap="none">
                <a:solidFill>
                  <a:schemeClr val="dk1"/>
                </a:solidFill>
                <a:latin typeface="Century Gothic"/>
                <a:ea typeface="Century Gothic"/>
                <a:cs typeface="Century Gothic"/>
                <a:sym typeface="Century Gothic"/>
              </a:defRPr>
            </a:lvl3pPr>
            <a:lvl4pPr marL="1369404" marR="0" lvl="3" indent="-10504" algn="l" rtl="0">
              <a:lnSpc>
                <a:spcPct val="100000"/>
              </a:lnSpc>
              <a:spcBef>
                <a:spcPts val="320"/>
              </a:spcBef>
              <a:spcAft>
                <a:spcPts val="0"/>
              </a:spcAft>
              <a:buClr>
                <a:schemeClr val="dk1"/>
              </a:buClr>
              <a:buFont typeface="Arial"/>
              <a:buNone/>
              <a:defRPr sz="1600" b="1" i="0" u="none" strike="noStrike" cap="none">
                <a:solidFill>
                  <a:schemeClr val="dk1"/>
                </a:solidFill>
                <a:latin typeface="Century Gothic"/>
                <a:ea typeface="Century Gothic"/>
                <a:cs typeface="Century Gothic"/>
                <a:sym typeface="Century Gothic"/>
              </a:defRPr>
            </a:lvl4pPr>
            <a:lvl5pPr marL="1825872" marR="0" lvl="4" indent="-9772" algn="l" rtl="0">
              <a:lnSpc>
                <a:spcPct val="100000"/>
              </a:lnSpc>
              <a:spcBef>
                <a:spcPts val="320"/>
              </a:spcBef>
              <a:spcAft>
                <a:spcPts val="0"/>
              </a:spcAft>
              <a:buClr>
                <a:schemeClr val="dk1"/>
              </a:buClr>
              <a:buFont typeface="Arial"/>
              <a:buNone/>
              <a:defRPr sz="1600" b="1" i="0" u="none" strike="noStrike" cap="none">
                <a:solidFill>
                  <a:schemeClr val="dk1"/>
                </a:solidFill>
                <a:latin typeface="Century Gothic"/>
                <a:ea typeface="Century Gothic"/>
                <a:cs typeface="Century Gothic"/>
                <a:sym typeface="Century Gothic"/>
              </a:defRPr>
            </a:lvl5pPr>
            <a:lvl6pPr marL="2282340" marR="0" lvl="5" indent="-9039"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6pPr>
            <a:lvl7pPr marL="2738808" marR="0" lvl="6" indent="-8308"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7pPr>
            <a:lvl8pPr marL="3195275" marR="0" lvl="7" indent="-7574"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8pPr>
            <a:lvl9pPr marL="3651744" marR="0" lvl="8" indent="-6844"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457200" y="2174875"/>
            <a:ext cx="4040187" cy="3951286"/>
          </a:xfrm>
          <a:prstGeom prst="rect">
            <a:avLst/>
          </a:prstGeom>
          <a:noFill/>
          <a:ln>
            <a:noFill/>
          </a:ln>
        </p:spPr>
        <p:txBody>
          <a:bodyPr lIns="91425" tIns="91425" rIns="91425" bIns="91425" anchor="t" anchorCtr="0"/>
          <a:lstStyle>
            <a:lvl1pPr marL="342348" marR="0" lvl="0" indent="-37548" algn="l" rtl="0">
              <a:lnSpc>
                <a:spcPct val="100000"/>
              </a:lnSpc>
              <a:spcBef>
                <a:spcPts val="480"/>
              </a:spcBef>
              <a:spcAft>
                <a:spcPts val="0"/>
              </a:spcAft>
              <a:buClr>
                <a:schemeClr val="dk1"/>
              </a:buClr>
              <a:buSzPct val="100000"/>
              <a:buFont typeface="Arial"/>
              <a:buChar char="•"/>
              <a:defRPr sz="2400" b="0" i="0" u="none" strike="noStrike" cap="none">
                <a:solidFill>
                  <a:schemeClr val="dk1"/>
                </a:solidFill>
                <a:latin typeface="Century Gothic"/>
                <a:ea typeface="Century Gothic"/>
                <a:cs typeface="Century Gothic"/>
                <a:sym typeface="Century Gothic"/>
              </a:defRPr>
            </a:lvl1pPr>
            <a:lvl2pPr marL="741762" marR="0" lvl="1" indent="-43261"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2pPr>
            <a:lvl3pPr marL="1141166" marR="0" lvl="2" indent="-10866"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entury Gothic"/>
                <a:ea typeface="Century Gothic"/>
                <a:cs typeface="Century Gothic"/>
                <a:sym typeface="Century Gothic"/>
              </a:defRPr>
            </a:lvl3pPr>
            <a:lvl4pPr marL="1597635" marR="0" lvl="3" indent="-35535"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entury Gothic"/>
                <a:ea typeface="Century Gothic"/>
                <a:cs typeface="Century Gothic"/>
                <a:sym typeface="Century Gothic"/>
              </a:defRPr>
            </a:lvl4pPr>
            <a:lvl5pPr marL="2054104" marR="0" lvl="4" indent="-34804"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entury Gothic"/>
                <a:ea typeface="Century Gothic"/>
                <a:cs typeface="Century Gothic"/>
                <a:sym typeface="Century Gothic"/>
              </a:defRPr>
            </a:lvl5pPr>
            <a:lvl6pPr marL="2510571" marR="0" lvl="5" indent="-3407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67040" marR="0" lvl="6" indent="-3334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3508" marR="0" lvl="7" indent="-32608"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79976" marR="0" lvl="8" indent="-31875"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4645037" y="1535112"/>
            <a:ext cx="4041773" cy="639762"/>
          </a:xfrm>
          <a:prstGeom prst="rect">
            <a:avLst/>
          </a:prstGeom>
          <a:noFill/>
          <a:ln>
            <a:noFill/>
          </a:ln>
        </p:spPr>
        <p:txBody>
          <a:bodyPr lIns="91425" tIns="91425" rIns="91425" bIns="91425" anchor="b" anchorCtr="0"/>
          <a:lstStyle>
            <a:lvl1pPr marL="0" marR="0" lvl="0" indent="0" algn="l" rtl="0">
              <a:lnSpc>
                <a:spcPct val="100000"/>
              </a:lnSpc>
              <a:spcBef>
                <a:spcPts val="480"/>
              </a:spcBef>
              <a:spcAft>
                <a:spcPts val="0"/>
              </a:spcAft>
              <a:buClr>
                <a:schemeClr val="dk1"/>
              </a:buClr>
              <a:buFont typeface="Arial"/>
              <a:buNone/>
              <a:defRPr sz="2400" b="1" i="0" u="none" strike="noStrike" cap="none">
                <a:solidFill>
                  <a:schemeClr val="dk1"/>
                </a:solidFill>
                <a:latin typeface="Century Gothic"/>
                <a:ea typeface="Century Gothic"/>
                <a:cs typeface="Century Gothic"/>
                <a:sym typeface="Century Gothic"/>
              </a:defRPr>
            </a:lvl1pPr>
            <a:lvl2pPr marL="456468" marR="0" lvl="1" indent="-11968" algn="l" rtl="0">
              <a:lnSpc>
                <a:spcPct val="100000"/>
              </a:lnSpc>
              <a:spcBef>
                <a:spcPts val="400"/>
              </a:spcBef>
              <a:spcAft>
                <a:spcPts val="0"/>
              </a:spcAft>
              <a:buClr>
                <a:schemeClr val="dk1"/>
              </a:buClr>
              <a:buFont typeface="Arial"/>
              <a:buNone/>
              <a:defRPr sz="2000" b="1" i="0" u="none" strike="noStrike" cap="none">
                <a:solidFill>
                  <a:schemeClr val="dk1"/>
                </a:solidFill>
                <a:latin typeface="Century Gothic"/>
                <a:ea typeface="Century Gothic"/>
                <a:cs typeface="Century Gothic"/>
                <a:sym typeface="Century Gothic"/>
              </a:defRPr>
            </a:lvl2pPr>
            <a:lvl3pPr marL="912936" marR="0" lvl="2" indent="-11236" algn="l" rtl="0">
              <a:lnSpc>
                <a:spcPct val="100000"/>
              </a:lnSpc>
              <a:spcBef>
                <a:spcPts val="360"/>
              </a:spcBef>
              <a:spcAft>
                <a:spcPts val="0"/>
              </a:spcAft>
              <a:buClr>
                <a:schemeClr val="dk1"/>
              </a:buClr>
              <a:buFont typeface="Arial"/>
              <a:buNone/>
              <a:defRPr sz="1800" b="1" i="0" u="none" strike="noStrike" cap="none">
                <a:solidFill>
                  <a:schemeClr val="dk1"/>
                </a:solidFill>
                <a:latin typeface="Century Gothic"/>
                <a:ea typeface="Century Gothic"/>
                <a:cs typeface="Century Gothic"/>
                <a:sym typeface="Century Gothic"/>
              </a:defRPr>
            </a:lvl3pPr>
            <a:lvl4pPr marL="1369404" marR="0" lvl="3" indent="-10504" algn="l" rtl="0">
              <a:lnSpc>
                <a:spcPct val="100000"/>
              </a:lnSpc>
              <a:spcBef>
                <a:spcPts val="320"/>
              </a:spcBef>
              <a:spcAft>
                <a:spcPts val="0"/>
              </a:spcAft>
              <a:buClr>
                <a:schemeClr val="dk1"/>
              </a:buClr>
              <a:buFont typeface="Arial"/>
              <a:buNone/>
              <a:defRPr sz="1600" b="1" i="0" u="none" strike="noStrike" cap="none">
                <a:solidFill>
                  <a:schemeClr val="dk1"/>
                </a:solidFill>
                <a:latin typeface="Century Gothic"/>
                <a:ea typeface="Century Gothic"/>
                <a:cs typeface="Century Gothic"/>
                <a:sym typeface="Century Gothic"/>
              </a:defRPr>
            </a:lvl4pPr>
            <a:lvl5pPr marL="1825872" marR="0" lvl="4" indent="-9772" algn="l" rtl="0">
              <a:lnSpc>
                <a:spcPct val="100000"/>
              </a:lnSpc>
              <a:spcBef>
                <a:spcPts val="320"/>
              </a:spcBef>
              <a:spcAft>
                <a:spcPts val="0"/>
              </a:spcAft>
              <a:buClr>
                <a:schemeClr val="dk1"/>
              </a:buClr>
              <a:buFont typeface="Arial"/>
              <a:buNone/>
              <a:defRPr sz="1600" b="1" i="0" u="none" strike="noStrike" cap="none">
                <a:solidFill>
                  <a:schemeClr val="dk1"/>
                </a:solidFill>
                <a:latin typeface="Century Gothic"/>
                <a:ea typeface="Century Gothic"/>
                <a:cs typeface="Century Gothic"/>
                <a:sym typeface="Century Gothic"/>
              </a:defRPr>
            </a:lvl5pPr>
            <a:lvl6pPr marL="2282340" marR="0" lvl="5" indent="-9039"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6pPr>
            <a:lvl7pPr marL="2738808" marR="0" lvl="6" indent="-8308"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7pPr>
            <a:lvl8pPr marL="3195275" marR="0" lvl="7" indent="-7574"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8pPr>
            <a:lvl9pPr marL="3651744" marR="0" lvl="8" indent="-6844"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4645037" y="2174875"/>
            <a:ext cx="4041773" cy="3951286"/>
          </a:xfrm>
          <a:prstGeom prst="rect">
            <a:avLst/>
          </a:prstGeom>
          <a:noFill/>
          <a:ln>
            <a:noFill/>
          </a:ln>
        </p:spPr>
        <p:txBody>
          <a:bodyPr lIns="91425" tIns="91425" rIns="91425" bIns="91425" anchor="t" anchorCtr="0"/>
          <a:lstStyle>
            <a:lvl1pPr marL="342348" marR="0" lvl="0" indent="-37548" algn="l" rtl="0">
              <a:lnSpc>
                <a:spcPct val="100000"/>
              </a:lnSpc>
              <a:spcBef>
                <a:spcPts val="480"/>
              </a:spcBef>
              <a:spcAft>
                <a:spcPts val="0"/>
              </a:spcAft>
              <a:buClr>
                <a:schemeClr val="dk1"/>
              </a:buClr>
              <a:buSzPct val="100000"/>
              <a:buFont typeface="Arial"/>
              <a:buChar char="•"/>
              <a:defRPr sz="2400" b="0" i="0" u="none" strike="noStrike" cap="none">
                <a:solidFill>
                  <a:schemeClr val="dk1"/>
                </a:solidFill>
                <a:latin typeface="Century Gothic"/>
                <a:ea typeface="Century Gothic"/>
                <a:cs typeface="Century Gothic"/>
                <a:sym typeface="Century Gothic"/>
              </a:defRPr>
            </a:lvl1pPr>
            <a:lvl2pPr marL="741762" marR="0" lvl="1" indent="-43261"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2pPr>
            <a:lvl3pPr marL="1141166" marR="0" lvl="2" indent="-10866"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entury Gothic"/>
                <a:ea typeface="Century Gothic"/>
                <a:cs typeface="Century Gothic"/>
                <a:sym typeface="Century Gothic"/>
              </a:defRPr>
            </a:lvl3pPr>
            <a:lvl4pPr marL="1597635" marR="0" lvl="3" indent="-35535"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entury Gothic"/>
                <a:ea typeface="Century Gothic"/>
                <a:cs typeface="Century Gothic"/>
                <a:sym typeface="Century Gothic"/>
              </a:defRPr>
            </a:lvl4pPr>
            <a:lvl5pPr marL="2054104" marR="0" lvl="4" indent="-34804"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entury Gothic"/>
                <a:ea typeface="Century Gothic"/>
                <a:cs typeface="Century Gothic"/>
                <a:sym typeface="Century Gothic"/>
              </a:defRPr>
            </a:lvl5pPr>
            <a:lvl6pPr marL="2510571" marR="0" lvl="5" indent="-3407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67040" marR="0" lvl="6" indent="-3334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3508" marR="0" lvl="7" indent="-32608"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79976" marR="0" lvl="8" indent="-31875"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457200" y="6356350"/>
            <a:ext cx="2133598"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6553200" y="6356350"/>
            <a:ext cx="2133598" cy="365125"/>
          </a:xfrm>
          <a:prstGeom prst="rect">
            <a:avLst/>
          </a:prstGeom>
          <a:noFill/>
          <a:ln>
            <a:noFill/>
          </a:ln>
        </p:spPr>
        <p:txBody>
          <a:bodyPr lIns="91275" tIns="45625" rIns="91275" bIns="4562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l" rtl="0">
                <a:lnSpc>
                  <a:spcPct val="100000"/>
                </a:lnSpc>
                <a:spcBef>
                  <a:spcPts val="0"/>
                </a:spcBef>
                <a:spcAft>
                  <a:spcPts val="0"/>
                </a:spcAft>
                <a:buClr>
                  <a:srgbClr val="000000"/>
                </a:buClr>
                <a:buSzPct val="25000"/>
                <a:buFont typeface="Calibri"/>
                <a:buNone/>
              </a:pPr>
              <a:t>‹#›</a:t>
            </a:fld>
            <a:endParaRPr lang="en-US"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lnSpc>
                <a:spcPct val="100000"/>
              </a:lnSpc>
              <a:spcBef>
                <a:spcPts val="0"/>
              </a:spcBef>
              <a:spcAft>
                <a:spcPts val="0"/>
              </a:spcAft>
              <a:buClr>
                <a:schemeClr val="dk1"/>
              </a:buClr>
              <a:buFont typeface="Century Gothic"/>
              <a:buNone/>
              <a:defRPr sz="4400" b="0" i="0" u="none" strike="noStrike" cap="none">
                <a:solidFill>
                  <a:schemeClr val="dk1"/>
                </a:solidFill>
                <a:latin typeface="Century Gothic"/>
                <a:ea typeface="Century Gothic"/>
                <a:cs typeface="Century Gothic"/>
                <a:sym typeface="Century Gothic"/>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51" name="Shape 51"/>
          <p:cNvSpPr txBox="1">
            <a:spLocks noGrp="1"/>
          </p:cNvSpPr>
          <p:nvPr>
            <p:ph type="dt" idx="10"/>
          </p:nvPr>
        </p:nvSpPr>
        <p:spPr>
          <a:xfrm>
            <a:off x="457200" y="6356350"/>
            <a:ext cx="2133598"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3124200" y="6356350"/>
            <a:ext cx="2895600"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6553200" y="6356350"/>
            <a:ext cx="2133598" cy="365125"/>
          </a:xfrm>
          <a:prstGeom prst="rect">
            <a:avLst/>
          </a:prstGeom>
          <a:noFill/>
          <a:ln>
            <a:noFill/>
          </a:ln>
        </p:spPr>
        <p:txBody>
          <a:bodyPr lIns="91275" tIns="45625" rIns="91275" bIns="4562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l" rtl="0">
                <a:lnSpc>
                  <a:spcPct val="100000"/>
                </a:lnSpc>
                <a:spcBef>
                  <a:spcPts val="0"/>
                </a:spcBef>
                <a:spcAft>
                  <a:spcPts val="0"/>
                </a:spcAft>
                <a:buClr>
                  <a:srgbClr val="000000"/>
                </a:buClr>
                <a:buSzPct val="25000"/>
                <a:buFont typeface="Calibri"/>
                <a:buNone/>
              </a:pPr>
              <a:t>‹#›</a:t>
            </a:fld>
            <a:endParaRPr lang="en-US"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457200" y="6356350"/>
            <a:ext cx="2133598"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3124200" y="6356350"/>
            <a:ext cx="2895600"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6553200" y="6356350"/>
            <a:ext cx="2133598" cy="365125"/>
          </a:xfrm>
          <a:prstGeom prst="rect">
            <a:avLst/>
          </a:prstGeom>
          <a:noFill/>
          <a:ln>
            <a:noFill/>
          </a:ln>
        </p:spPr>
        <p:txBody>
          <a:bodyPr lIns="91275" tIns="45625" rIns="91275" bIns="4562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l" rtl="0">
                <a:lnSpc>
                  <a:spcPct val="100000"/>
                </a:lnSpc>
                <a:spcBef>
                  <a:spcPts val="0"/>
                </a:spcBef>
                <a:spcAft>
                  <a:spcPts val="0"/>
                </a:spcAft>
                <a:buClr>
                  <a:srgbClr val="000000"/>
                </a:buClr>
                <a:buSzPct val="25000"/>
                <a:buFont typeface="Calibri"/>
                <a:buNone/>
              </a:pPr>
              <a:t>‹#›</a:t>
            </a:fld>
            <a:endParaRPr lang="en-US"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2" y="273050"/>
            <a:ext cx="3008313" cy="1162048"/>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chemeClr val="dk1"/>
              </a:buClr>
              <a:buFont typeface="Century Gothic"/>
              <a:buNone/>
              <a:defRPr sz="2000" b="1" i="0" u="none" strike="noStrike" cap="none">
                <a:solidFill>
                  <a:schemeClr val="dk1"/>
                </a:solidFill>
                <a:latin typeface="Century Gothic"/>
                <a:ea typeface="Century Gothic"/>
                <a:cs typeface="Century Gothic"/>
                <a:sym typeface="Century Gothic"/>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60" name="Shape 60"/>
          <p:cNvSpPr txBox="1">
            <a:spLocks noGrp="1"/>
          </p:cNvSpPr>
          <p:nvPr>
            <p:ph type="body" idx="1"/>
          </p:nvPr>
        </p:nvSpPr>
        <p:spPr>
          <a:xfrm>
            <a:off x="3575050" y="273062"/>
            <a:ext cx="5111750" cy="5853111"/>
          </a:xfrm>
          <a:prstGeom prst="rect">
            <a:avLst/>
          </a:prstGeom>
          <a:noFill/>
          <a:ln>
            <a:noFill/>
          </a:ln>
        </p:spPr>
        <p:txBody>
          <a:bodyPr lIns="91425" tIns="91425" rIns="91425" bIns="91425" anchor="t" anchorCtr="0"/>
          <a:lstStyle>
            <a:lvl1pPr marL="342348" marR="0" lvl="0" indent="64052" algn="l" rtl="0">
              <a:lnSpc>
                <a:spcPct val="100000"/>
              </a:lnSpc>
              <a:spcBef>
                <a:spcPts val="640"/>
              </a:spcBef>
              <a:spcAft>
                <a:spcPts val="0"/>
              </a:spcAft>
              <a:buClr>
                <a:schemeClr val="dk1"/>
              </a:buClr>
              <a:buSzPct val="100000"/>
              <a:buFont typeface="Arial"/>
              <a:buChar char="•"/>
              <a:defRPr sz="3200" b="0" i="0" u="none" strike="noStrike" cap="none">
                <a:solidFill>
                  <a:schemeClr val="dk1"/>
                </a:solidFill>
                <a:latin typeface="Century Gothic"/>
                <a:ea typeface="Century Gothic"/>
                <a:cs typeface="Century Gothic"/>
                <a:sym typeface="Century Gothic"/>
              </a:defRPr>
            </a:lvl1pPr>
            <a:lvl2pPr marL="741762" marR="0" lvl="1" indent="58338" algn="l" rtl="0">
              <a:lnSpc>
                <a:spcPct val="100000"/>
              </a:lnSpc>
              <a:spcBef>
                <a:spcPts val="560"/>
              </a:spcBef>
              <a:spcAft>
                <a:spcPts val="0"/>
              </a:spcAft>
              <a:buClr>
                <a:schemeClr val="dk1"/>
              </a:buClr>
              <a:buSzPct val="100000"/>
              <a:buFont typeface="Arial"/>
              <a:buChar char="–"/>
              <a:defRPr sz="2800" b="0" i="0" u="none" strike="noStrike" cap="none">
                <a:solidFill>
                  <a:schemeClr val="dk1"/>
                </a:solidFill>
                <a:latin typeface="Century Gothic"/>
                <a:ea typeface="Century Gothic"/>
                <a:cs typeface="Century Gothic"/>
                <a:sym typeface="Century Gothic"/>
              </a:defRPr>
            </a:lvl2pPr>
            <a:lvl3pPr marL="1141166" marR="0" lvl="2" indent="65333" algn="l" rtl="0">
              <a:lnSpc>
                <a:spcPct val="100000"/>
              </a:lnSpc>
              <a:spcBef>
                <a:spcPts val="480"/>
              </a:spcBef>
              <a:spcAft>
                <a:spcPts val="0"/>
              </a:spcAft>
              <a:buClr>
                <a:schemeClr val="dk1"/>
              </a:buClr>
              <a:buSzPct val="100000"/>
              <a:buFont typeface="Arial"/>
              <a:buChar char="•"/>
              <a:defRPr sz="2400" b="0" i="0" u="none" strike="noStrike" cap="none">
                <a:solidFill>
                  <a:schemeClr val="dk1"/>
                </a:solidFill>
                <a:latin typeface="Century Gothic"/>
                <a:ea typeface="Century Gothic"/>
                <a:cs typeface="Century Gothic"/>
                <a:sym typeface="Century Gothic"/>
              </a:defRPr>
            </a:lvl3pPr>
            <a:lvl4pPr marL="1597635" marR="0" lvl="3" indent="15264"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4pPr>
            <a:lvl5pPr marL="2054104" marR="0" lvl="4" indent="15995"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5pPr>
            <a:lvl6pPr marL="2510571" marR="0" lvl="5" indent="16729"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67040" marR="0" lvl="6" indent="17459"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3508" marR="0" lvl="7" indent="18191"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79976" marR="0" lvl="8" indent="18924"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457202" y="1435112"/>
            <a:ext cx="3008313" cy="4691063"/>
          </a:xfrm>
          <a:prstGeom prst="rect">
            <a:avLst/>
          </a:prstGeom>
          <a:noFill/>
          <a:ln>
            <a:noFill/>
          </a:ln>
        </p:spPr>
        <p:txBody>
          <a:bodyPr lIns="91425" tIns="91425" rIns="91425" bIns="91425" anchor="t" anchorCtr="0"/>
          <a:lstStyle>
            <a:lvl1pPr marL="0" marR="0" lvl="0" indent="0" algn="l" rtl="0">
              <a:lnSpc>
                <a:spcPct val="100000"/>
              </a:lnSpc>
              <a:spcBef>
                <a:spcPts val="280"/>
              </a:spcBef>
              <a:spcAft>
                <a:spcPts val="0"/>
              </a:spcAft>
              <a:buClr>
                <a:schemeClr val="dk1"/>
              </a:buClr>
              <a:buFont typeface="Arial"/>
              <a:buNone/>
              <a:defRPr sz="1400" b="0" i="0" u="none" strike="noStrike" cap="none">
                <a:solidFill>
                  <a:schemeClr val="dk1"/>
                </a:solidFill>
                <a:latin typeface="Century Gothic"/>
                <a:ea typeface="Century Gothic"/>
                <a:cs typeface="Century Gothic"/>
                <a:sym typeface="Century Gothic"/>
              </a:defRPr>
            </a:lvl1pPr>
            <a:lvl2pPr marL="456468" marR="0" lvl="1" indent="-11968" algn="l" rtl="0">
              <a:lnSpc>
                <a:spcPct val="100000"/>
              </a:lnSpc>
              <a:spcBef>
                <a:spcPts val="240"/>
              </a:spcBef>
              <a:spcAft>
                <a:spcPts val="0"/>
              </a:spcAft>
              <a:buClr>
                <a:schemeClr val="dk1"/>
              </a:buClr>
              <a:buFont typeface="Arial"/>
              <a:buNone/>
              <a:defRPr sz="1200" b="0" i="0" u="none" strike="noStrike" cap="none">
                <a:solidFill>
                  <a:schemeClr val="dk1"/>
                </a:solidFill>
                <a:latin typeface="Century Gothic"/>
                <a:ea typeface="Century Gothic"/>
                <a:cs typeface="Century Gothic"/>
                <a:sym typeface="Century Gothic"/>
              </a:defRPr>
            </a:lvl2pPr>
            <a:lvl3pPr marL="912936" marR="0" lvl="2" indent="-11236" algn="l" rtl="0">
              <a:lnSpc>
                <a:spcPct val="100000"/>
              </a:lnSpc>
              <a:spcBef>
                <a:spcPts val="200"/>
              </a:spcBef>
              <a:spcAft>
                <a:spcPts val="0"/>
              </a:spcAft>
              <a:buClr>
                <a:schemeClr val="dk1"/>
              </a:buClr>
              <a:buFont typeface="Arial"/>
              <a:buNone/>
              <a:defRPr sz="1000" b="0" i="0" u="none" strike="noStrike" cap="none">
                <a:solidFill>
                  <a:schemeClr val="dk1"/>
                </a:solidFill>
                <a:latin typeface="Century Gothic"/>
                <a:ea typeface="Century Gothic"/>
                <a:cs typeface="Century Gothic"/>
                <a:sym typeface="Century Gothic"/>
              </a:defRPr>
            </a:lvl3pPr>
            <a:lvl4pPr marL="1369404" marR="0" lvl="3" indent="-10504" algn="l" rtl="0">
              <a:lnSpc>
                <a:spcPct val="100000"/>
              </a:lnSpc>
              <a:spcBef>
                <a:spcPts val="180"/>
              </a:spcBef>
              <a:spcAft>
                <a:spcPts val="0"/>
              </a:spcAft>
              <a:buClr>
                <a:schemeClr val="dk1"/>
              </a:buClr>
              <a:buFont typeface="Arial"/>
              <a:buNone/>
              <a:defRPr sz="900" b="0" i="0" u="none" strike="noStrike" cap="none">
                <a:solidFill>
                  <a:schemeClr val="dk1"/>
                </a:solidFill>
                <a:latin typeface="Century Gothic"/>
                <a:ea typeface="Century Gothic"/>
                <a:cs typeface="Century Gothic"/>
                <a:sym typeface="Century Gothic"/>
              </a:defRPr>
            </a:lvl4pPr>
            <a:lvl5pPr marL="1825872" marR="0" lvl="4" indent="-9772" algn="l" rtl="0">
              <a:lnSpc>
                <a:spcPct val="100000"/>
              </a:lnSpc>
              <a:spcBef>
                <a:spcPts val="180"/>
              </a:spcBef>
              <a:spcAft>
                <a:spcPts val="0"/>
              </a:spcAft>
              <a:buClr>
                <a:schemeClr val="dk1"/>
              </a:buClr>
              <a:buFont typeface="Arial"/>
              <a:buNone/>
              <a:defRPr sz="900" b="0" i="0" u="none" strike="noStrike" cap="none">
                <a:solidFill>
                  <a:schemeClr val="dk1"/>
                </a:solidFill>
                <a:latin typeface="Century Gothic"/>
                <a:ea typeface="Century Gothic"/>
                <a:cs typeface="Century Gothic"/>
                <a:sym typeface="Century Gothic"/>
              </a:defRPr>
            </a:lvl5pPr>
            <a:lvl6pPr marL="2282340" marR="0" lvl="5" indent="-9039"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6pPr>
            <a:lvl7pPr marL="2738808" marR="0" lvl="6" indent="-8308"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7pPr>
            <a:lvl8pPr marL="3195275" marR="0" lvl="7" indent="-7574"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8pPr>
            <a:lvl9pPr marL="3651744" marR="0" lvl="8" indent="-6844"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457200" y="6356350"/>
            <a:ext cx="2133598"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3124200" y="6356350"/>
            <a:ext cx="2895600"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6553200" y="6356350"/>
            <a:ext cx="2133598" cy="365125"/>
          </a:xfrm>
          <a:prstGeom prst="rect">
            <a:avLst/>
          </a:prstGeom>
          <a:noFill/>
          <a:ln>
            <a:noFill/>
          </a:ln>
        </p:spPr>
        <p:txBody>
          <a:bodyPr lIns="91275" tIns="45625" rIns="91275" bIns="4562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l" rtl="0">
                <a:lnSpc>
                  <a:spcPct val="100000"/>
                </a:lnSpc>
                <a:spcBef>
                  <a:spcPts val="0"/>
                </a:spcBef>
                <a:spcAft>
                  <a:spcPts val="0"/>
                </a:spcAft>
                <a:buClr>
                  <a:srgbClr val="000000"/>
                </a:buClr>
                <a:buSzPct val="25000"/>
                <a:buFont typeface="Calibri"/>
                <a:buNone/>
              </a:pPr>
              <a:t>‹#›</a:t>
            </a:fld>
            <a:endParaRPr lang="en-US"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1792288" y="4800600"/>
            <a:ext cx="5486399" cy="566736"/>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chemeClr val="dk1"/>
              </a:buClr>
              <a:buFont typeface="Century Gothic"/>
              <a:buNone/>
              <a:defRPr sz="2000" b="1" i="0" u="none" strike="noStrike" cap="none">
                <a:solidFill>
                  <a:schemeClr val="dk1"/>
                </a:solidFill>
                <a:latin typeface="Century Gothic"/>
                <a:ea typeface="Century Gothic"/>
                <a:cs typeface="Century Gothic"/>
                <a:sym typeface="Century Gothic"/>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67" name="Shape 67"/>
          <p:cNvSpPr>
            <a:spLocks noGrp="1"/>
          </p:cNvSpPr>
          <p:nvPr>
            <p:ph type="pic" idx="2"/>
          </p:nvPr>
        </p:nvSpPr>
        <p:spPr>
          <a:xfrm>
            <a:off x="1792288" y="612775"/>
            <a:ext cx="5486399" cy="4114800"/>
          </a:xfrm>
          <a:prstGeom prst="rect">
            <a:avLst/>
          </a:prstGeom>
          <a:noFill/>
          <a:ln>
            <a:noFill/>
          </a:ln>
        </p:spPr>
        <p:txBody>
          <a:bodyPr lIns="91425" tIns="91425" rIns="91425" bIns="91425" anchor="t" anchorCtr="0"/>
          <a:lstStyle>
            <a:lvl1pPr marL="0" marR="0" lvl="0" indent="0" algn="l" rtl="0">
              <a:lnSpc>
                <a:spcPct val="100000"/>
              </a:lnSpc>
              <a:spcBef>
                <a:spcPts val="640"/>
              </a:spcBef>
              <a:spcAft>
                <a:spcPts val="0"/>
              </a:spcAft>
              <a:buClr>
                <a:schemeClr val="dk1"/>
              </a:buClr>
              <a:buFont typeface="Arial"/>
              <a:buNone/>
              <a:defRPr sz="3200" b="0" i="0" u="none" strike="noStrike" cap="none">
                <a:solidFill>
                  <a:schemeClr val="dk1"/>
                </a:solidFill>
                <a:latin typeface="Century Gothic"/>
                <a:ea typeface="Century Gothic"/>
                <a:cs typeface="Century Gothic"/>
                <a:sym typeface="Century Gothic"/>
              </a:defRPr>
            </a:lvl1pPr>
            <a:lvl2pPr marL="456468" marR="0" lvl="1" indent="-11968" algn="l" rtl="0">
              <a:lnSpc>
                <a:spcPct val="100000"/>
              </a:lnSpc>
              <a:spcBef>
                <a:spcPts val="560"/>
              </a:spcBef>
              <a:spcAft>
                <a:spcPts val="0"/>
              </a:spcAft>
              <a:buClr>
                <a:schemeClr val="dk1"/>
              </a:buClr>
              <a:buFont typeface="Arial"/>
              <a:buNone/>
              <a:defRPr sz="2800" b="0" i="0" u="none" strike="noStrike" cap="none">
                <a:solidFill>
                  <a:schemeClr val="dk1"/>
                </a:solidFill>
                <a:latin typeface="Century Gothic"/>
                <a:ea typeface="Century Gothic"/>
                <a:cs typeface="Century Gothic"/>
                <a:sym typeface="Century Gothic"/>
              </a:defRPr>
            </a:lvl2pPr>
            <a:lvl3pPr marL="912936" marR="0" lvl="2" indent="-11236" algn="l" rtl="0">
              <a:lnSpc>
                <a:spcPct val="100000"/>
              </a:lnSpc>
              <a:spcBef>
                <a:spcPts val="480"/>
              </a:spcBef>
              <a:spcAft>
                <a:spcPts val="0"/>
              </a:spcAft>
              <a:buClr>
                <a:schemeClr val="dk1"/>
              </a:buClr>
              <a:buFont typeface="Arial"/>
              <a:buNone/>
              <a:defRPr sz="2400" b="0" i="0" u="none" strike="noStrike" cap="none">
                <a:solidFill>
                  <a:schemeClr val="dk1"/>
                </a:solidFill>
                <a:latin typeface="Century Gothic"/>
                <a:ea typeface="Century Gothic"/>
                <a:cs typeface="Century Gothic"/>
                <a:sym typeface="Century Gothic"/>
              </a:defRPr>
            </a:lvl3pPr>
            <a:lvl4pPr marL="1369404" marR="0" lvl="3" indent="-10504" algn="l" rtl="0">
              <a:lnSpc>
                <a:spcPct val="100000"/>
              </a:lnSpc>
              <a:spcBef>
                <a:spcPts val="400"/>
              </a:spcBef>
              <a:spcAft>
                <a:spcPts val="0"/>
              </a:spcAft>
              <a:buClr>
                <a:schemeClr val="dk1"/>
              </a:buClr>
              <a:buFont typeface="Arial"/>
              <a:buNone/>
              <a:defRPr sz="2000" b="0" i="0" u="none" strike="noStrike" cap="none">
                <a:solidFill>
                  <a:schemeClr val="dk1"/>
                </a:solidFill>
                <a:latin typeface="Century Gothic"/>
                <a:ea typeface="Century Gothic"/>
                <a:cs typeface="Century Gothic"/>
                <a:sym typeface="Century Gothic"/>
              </a:defRPr>
            </a:lvl4pPr>
            <a:lvl5pPr marL="1825872" marR="0" lvl="4" indent="-9772" algn="l" rtl="0">
              <a:lnSpc>
                <a:spcPct val="100000"/>
              </a:lnSpc>
              <a:spcBef>
                <a:spcPts val="400"/>
              </a:spcBef>
              <a:spcAft>
                <a:spcPts val="0"/>
              </a:spcAft>
              <a:buClr>
                <a:schemeClr val="dk1"/>
              </a:buClr>
              <a:buFont typeface="Arial"/>
              <a:buNone/>
              <a:defRPr sz="2000" b="0" i="0" u="none" strike="noStrike" cap="none">
                <a:solidFill>
                  <a:schemeClr val="dk1"/>
                </a:solidFill>
                <a:latin typeface="Century Gothic"/>
                <a:ea typeface="Century Gothic"/>
                <a:cs typeface="Century Gothic"/>
                <a:sym typeface="Century Gothic"/>
              </a:defRPr>
            </a:lvl5pPr>
            <a:lvl6pPr marL="2282340" marR="0" lvl="5" indent="-9039"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6pPr>
            <a:lvl7pPr marL="2738808" marR="0" lvl="6" indent="-8308"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7pPr>
            <a:lvl8pPr marL="3195275" marR="0" lvl="7" indent="-7574"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8pPr>
            <a:lvl9pPr marL="3651744" marR="0" lvl="8" indent="-6844"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marR="0" lvl="0" indent="0" algn="l" rtl="0">
              <a:lnSpc>
                <a:spcPct val="100000"/>
              </a:lnSpc>
              <a:spcBef>
                <a:spcPts val="280"/>
              </a:spcBef>
              <a:spcAft>
                <a:spcPts val="0"/>
              </a:spcAft>
              <a:buClr>
                <a:schemeClr val="dk1"/>
              </a:buClr>
              <a:buFont typeface="Arial"/>
              <a:buNone/>
              <a:defRPr sz="1400" b="0" i="0" u="none" strike="noStrike" cap="none">
                <a:solidFill>
                  <a:schemeClr val="dk1"/>
                </a:solidFill>
                <a:latin typeface="Century Gothic"/>
                <a:ea typeface="Century Gothic"/>
                <a:cs typeface="Century Gothic"/>
                <a:sym typeface="Century Gothic"/>
              </a:defRPr>
            </a:lvl1pPr>
            <a:lvl2pPr marL="456468" marR="0" lvl="1" indent="-11968" algn="l" rtl="0">
              <a:lnSpc>
                <a:spcPct val="100000"/>
              </a:lnSpc>
              <a:spcBef>
                <a:spcPts val="240"/>
              </a:spcBef>
              <a:spcAft>
                <a:spcPts val="0"/>
              </a:spcAft>
              <a:buClr>
                <a:schemeClr val="dk1"/>
              </a:buClr>
              <a:buFont typeface="Arial"/>
              <a:buNone/>
              <a:defRPr sz="1200" b="0" i="0" u="none" strike="noStrike" cap="none">
                <a:solidFill>
                  <a:schemeClr val="dk1"/>
                </a:solidFill>
                <a:latin typeface="Century Gothic"/>
                <a:ea typeface="Century Gothic"/>
                <a:cs typeface="Century Gothic"/>
                <a:sym typeface="Century Gothic"/>
              </a:defRPr>
            </a:lvl2pPr>
            <a:lvl3pPr marL="912936" marR="0" lvl="2" indent="-11236" algn="l" rtl="0">
              <a:lnSpc>
                <a:spcPct val="100000"/>
              </a:lnSpc>
              <a:spcBef>
                <a:spcPts val="200"/>
              </a:spcBef>
              <a:spcAft>
                <a:spcPts val="0"/>
              </a:spcAft>
              <a:buClr>
                <a:schemeClr val="dk1"/>
              </a:buClr>
              <a:buFont typeface="Arial"/>
              <a:buNone/>
              <a:defRPr sz="1000" b="0" i="0" u="none" strike="noStrike" cap="none">
                <a:solidFill>
                  <a:schemeClr val="dk1"/>
                </a:solidFill>
                <a:latin typeface="Century Gothic"/>
                <a:ea typeface="Century Gothic"/>
                <a:cs typeface="Century Gothic"/>
                <a:sym typeface="Century Gothic"/>
              </a:defRPr>
            </a:lvl3pPr>
            <a:lvl4pPr marL="1369404" marR="0" lvl="3" indent="-10504" algn="l" rtl="0">
              <a:lnSpc>
                <a:spcPct val="100000"/>
              </a:lnSpc>
              <a:spcBef>
                <a:spcPts val="180"/>
              </a:spcBef>
              <a:spcAft>
                <a:spcPts val="0"/>
              </a:spcAft>
              <a:buClr>
                <a:schemeClr val="dk1"/>
              </a:buClr>
              <a:buFont typeface="Arial"/>
              <a:buNone/>
              <a:defRPr sz="900" b="0" i="0" u="none" strike="noStrike" cap="none">
                <a:solidFill>
                  <a:schemeClr val="dk1"/>
                </a:solidFill>
                <a:latin typeface="Century Gothic"/>
                <a:ea typeface="Century Gothic"/>
                <a:cs typeface="Century Gothic"/>
                <a:sym typeface="Century Gothic"/>
              </a:defRPr>
            </a:lvl4pPr>
            <a:lvl5pPr marL="1825872" marR="0" lvl="4" indent="-9772" algn="l" rtl="0">
              <a:lnSpc>
                <a:spcPct val="100000"/>
              </a:lnSpc>
              <a:spcBef>
                <a:spcPts val="180"/>
              </a:spcBef>
              <a:spcAft>
                <a:spcPts val="0"/>
              </a:spcAft>
              <a:buClr>
                <a:schemeClr val="dk1"/>
              </a:buClr>
              <a:buFont typeface="Arial"/>
              <a:buNone/>
              <a:defRPr sz="900" b="0" i="0" u="none" strike="noStrike" cap="none">
                <a:solidFill>
                  <a:schemeClr val="dk1"/>
                </a:solidFill>
                <a:latin typeface="Century Gothic"/>
                <a:ea typeface="Century Gothic"/>
                <a:cs typeface="Century Gothic"/>
                <a:sym typeface="Century Gothic"/>
              </a:defRPr>
            </a:lvl5pPr>
            <a:lvl6pPr marL="2282340" marR="0" lvl="5" indent="-9039"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6pPr>
            <a:lvl7pPr marL="2738808" marR="0" lvl="6" indent="-8308"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7pPr>
            <a:lvl8pPr marL="3195275" marR="0" lvl="7" indent="-7574"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8pPr>
            <a:lvl9pPr marL="3651744" marR="0" lvl="8" indent="-6844"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457200" y="6356350"/>
            <a:ext cx="2133598"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3124200" y="6356350"/>
            <a:ext cx="2895600" cy="36512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6553200" y="6356350"/>
            <a:ext cx="2133598" cy="365125"/>
          </a:xfrm>
          <a:prstGeom prst="rect">
            <a:avLst/>
          </a:prstGeom>
          <a:noFill/>
          <a:ln>
            <a:noFill/>
          </a:ln>
        </p:spPr>
        <p:txBody>
          <a:bodyPr lIns="91275" tIns="45625" rIns="91275" bIns="4562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l" rtl="0">
                <a:lnSpc>
                  <a:spcPct val="100000"/>
                </a:lnSpc>
                <a:spcBef>
                  <a:spcPts val="0"/>
                </a:spcBef>
                <a:spcAft>
                  <a:spcPts val="0"/>
                </a:spcAft>
                <a:buClr>
                  <a:srgbClr val="000000"/>
                </a:buClr>
                <a:buSzPct val="25000"/>
                <a:buFont typeface="Calibri"/>
                <a:buNone/>
              </a:pPr>
              <a:t>‹#›</a:t>
            </a:fld>
            <a:endParaRPr lang="en-US"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lnSpc>
                <a:spcPct val="100000"/>
              </a:lnSpc>
              <a:spcBef>
                <a:spcPts val="0"/>
              </a:spcBef>
              <a:spcAft>
                <a:spcPts val="0"/>
              </a:spcAft>
              <a:buClr>
                <a:schemeClr val="dk1"/>
              </a:buClr>
              <a:buFont typeface="Century Gothic"/>
              <a:buNone/>
              <a:defRPr sz="4400" b="0" i="0" u="none" strike="noStrike" cap="none">
                <a:solidFill>
                  <a:schemeClr val="dk1"/>
                </a:solidFill>
                <a:latin typeface="Century Gothic"/>
                <a:ea typeface="Century Gothic"/>
                <a:cs typeface="Century Gothic"/>
                <a:sym typeface="Century Gothic"/>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11" name="Shape 11"/>
          <p:cNvSpPr txBox="1">
            <a:spLocks noGrp="1"/>
          </p:cNvSpPr>
          <p:nvPr>
            <p:ph type="body" idx="1"/>
          </p:nvPr>
        </p:nvSpPr>
        <p:spPr>
          <a:xfrm>
            <a:off x="457200" y="1600204"/>
            <a:ext cx="8229600" cy="4093633"/>
          </a:xfrm>
          <a:prstGeom prst="rect">
            <a:avLst/>
          </a:prstGeom>
          <a:noFill/>
          <a:ln>
            <a:noFill/>
          </a:ln>
        </p:spPr>
        <p:txBody>
          <a:bodyPr lIns="91425" tIns="91425" rIns="91425" bIns="91425" anchor="t" anchorCtr="0"/>
          <a:lstStyle>
            <a:lvl1pPr marL="342348" marR="0" lvl="0" indent="64052" algn="l" rtl="0">
              <a:lnSpc>
                <a:spcPct val="100000"/>
              </a:lnSpc>
              <a:spcBef>
                <a:spcPts val="640"/>
              </a:spcBef>
              <a:spcAft>
                <a:spcPts val="0"/>
              </a:spcAft>
              <a:buClr>
                <a:schemeClr val="dk1"/>
              </a:buClr>
              <a:buSzPct val="100000"/>
              <a:buFont typeface="Arial"/>
              <a:buChar char="•"/>
              <a:defRPr sz="3200" b="0" i="0" u="none" strike="noStrike" cap="none">
                <a:solidFill>
                  <a:schemeClr val="dk1"/>
                </a:solidFill>
                <a:latin typeface="Century Gothic"/>
                <a:ea typeface="Century Gothic"/>
                <a:cs typeface="Century Gothic"/>
                <a:sym typeface="Century Gothic"/>
              </a:defRPr>
            </a:lvl1pPr>
            <a:lvl2pPr marL="741762" marR="0" lvl="1" indent="58338" algn="l" rtl="0">
              <a:lnSpc>
                <a:spcPct val="100000"/>
              </a:lnSpc>
              <a:spcBef>
                <a:spcPts val="560"/>
              </a:spcBef>
              <a:spcAft>
                <a:spcPts val="0"/>
              </a:spcAft>
              <a:buClr>
                <a:schemeClr val="dk1"/>
              </a:buClr>
              <a:buSzPct val="100000"/>
              <a:buFont typeface="Arial"/>
              <a:buChar char="–"/>
              <a:defRPr sz="2800" b="0" i="0" u="none" strike="noStrike" cap="none">
                <a:solidFill>
                  <a:schemeClr val="dk1"/>
                </a:solidFill>
                <a:latin typeface="Century Gothic"/>
                <a:ea typeface="Century Gothic"/>
                <a:cs typeface="Century Gothic"/>
                <a:sym typeface="Century Gothic"/>
              </a:defRPr>
            </a:lvl2pPr>
            <a:lvl3pPr marL="1141166" marR="0" lvl="2" indent="65333" algn="l" rtl="0">
              <a:lnSpc>
                <a:spcPct val="100000"/>
              </a:lnSpc>
              <a:spcBef>
                <a:spcPts val="480"/>
              </a:spcBef>
              <a:spcAft>
                <a:spcPts val="0"/>
              </a:spcAft>
              <a:buClr>
                <a:schemeClr val="dk1"/>
              </a:buClr>
              <a:buSzPct val="100000"/>
              <a:buFont typeface="Arial"/>
              <a:buChar char="•"/>
              <a:defRPr sz="2400" b="0" i="0" u="none" strike="noStrike" cap="none">
                <a:solidFill>
                  <a:schemeClr val="dk1"/>
                </a:solidFill>
                <a:latin typeface="Century Gothic"/>
                <a:ea typeface="Century Gothic"/>
                <a:cs typeface="Century Gothic"/>
                <a:sym typeface="Century Gothic"/>
              </a:defRPr>
            </a:lvl3pPr>
            <a:lvl4pPr marL="1597635" marR="0" lvl="3" indent="15264"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4pPr>
            <a:lvl5pPr marL="2054104" marR="0" lvl="4" indent="15995"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entury Gothic"/>
                <a:ea typeface="Century Gothic"/>
                <a:cs typeface="Century Gothic"/>
                <a:sym typeface="Century Gothic"/>
              </a:defRPr>
            </a:lvl5pPr>
            <a:lvl6pPr marL="2510571" marR="0" lvl="5" indent="16729"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67040" marR="0" lvl="6" indent="17459"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3508" marR="0" lvl="7" indent="18191"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79976" marR="0" lvl="8" indent="18924"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pic>
        <p:nvPicPr>
          <p:cNvPr id="12" name="Shape 12" descr="jembi inner page logo.png"/>
          <p:cNvPicPr preferRelativeResize="0"/>
          <p:nvPr/>
        </p:nvPicPr>
        <p:blipFill rotWithShape="1">
          <a:blip r:embed="rId13">
            <a:alphaModFix/>
          </a:blip>
          <a:srcRect/>
          <a:stretch/>
        </p:blipFill>
        <p:spPr>
          <a:xfrm>
            <a:off x="6979367" y="6410778"/>
            <a:ext cx="1707432" cy="247265"/>
          </a:xfrm>
          <a:prstGeom prst="rect">
            <a:avLst/>
          </a:prstGeom>
          <a:noFill/>
          <a:ln>
            <a:noFill/>
          </a:ln>
        </p:spPr>
      </p:pic>
      <p:pic>
        <p:nvPicPr>
          <p:cNvPr id="13" name="Shape 13" descr="africa inner page.jpg"/>
          <p:cNvPicPr preferRelativeResize="0"/>
          <p:nvPr/>
        </p:nvPicPr>
        <p:blipFill rotWithShape="1">
          <a:blip r:embed="rId14">
            <a:alphaModFix/>
          </a:blip>
          <a:srcRect/>
          <a:stretch/>
        </p:blipFill>
        <p:spPr>
          <a:xfrm>
            <a:off x="457200" y="6287146"/>
            <a:ext cx="754956" cy="429777"/>
          </a:xfrm>
          <a:prstGeom prst="rect">
            <a:avLst/>
          </a:prstGeom>
          <a:noFill/>
          <a:ln>
            <a:noFill/>
          </a:ln>
        </p:spPr>
      </p:pic>
      <p:pic>
        <p:nvPicPr>
          <p:cNvPr id="14" name="Shape 14" descr="UKZN.jpg"/>
          <p:cNvPicPr preferRelativeResize="0"/>
          <p:nvPr/>
        </p:nvPicPr>
        <p:blipFill rotWithShape="1">
          <a:blip r:embed="rId15">
            <a:alphaModFix/>
          </a:blip>
          <a:srcRect/>
          <a:stretch/>
        </p:blipFill>
        <p:spPr>
          <a:xfrm>
            <a:off x="3563805" y="6292239"/>
            <a:ext cx="931629" cy="410687"/>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ctrTitle"/>
          </p:nvPr>
        </p:nvSpPr>
        <p:spPr>
          <a:xfrm>
            <a:off x="304800" y="228600"/>
            <a:ext cx="8172466" cy="1143000"/>
          </a:xfrm>
          <a:prstGeom prst="rect">
            <a:avLst/>
          </a:prstGeom>
          <a:noFill/>
          <a:ln>
            <a:noFill/>
          </a:ln>
        </p:spPr>
        <p:txBody>
          <a:bodyPr lIns="91275" tIns="45625" rIns="91275" bIns="45625" anchor="t" anchorCtr="0">
            <a:noAutofit/>
          </a:bodyPr>
          <a:lstStyle/>
          <a:p>
            <a:pPr marL="0" marR="0" lvl="0" indent="0" algn="l" rtl="0">
              <a:lnSpc>
                <a:spcPct val="100000"/>
              </a:lnSpc>
              <a:spcBef>
                <a:spcPts val="0"/>
              </a:spcBef>
              <a:spcAft>
                <a:spcPts val="0"/>
              </a:spcAft>
              <a:buClr>
                <a:schemeClr val="dk1"/>
              </a:buClr>
              <a:buSzPct val="25000"/>
              <a:buFont typeface="Century Gothic"/>
              <a:buNone/>
            </a:pPr>
            <a:r>
              <a:rPr lang="en-US" sz="4000" b="1" i="0" u="none" strike="noStrike" cap="none" dirty="0">
                <a:solidFill>
                  <a:schemeClr val="dk1"/>
                </a:solidFill>
                <a:effectLst>
                  <a:outerShdw blurRad="38100" dist="38100" dir="2700000" algn="tl">
                    <a:srgbClr val="000000">
                      <a:alpha val="43137"/>
                    </a:srgbClr>
                  </a:outerShdw>
                </a:effectLst>
                <a:latin typeface="Century Gothic"/>
                <a:ea typeface="Century Gothic"/>
                <a:cs typeface="Century Gothic"/>
                <a:sym typeface="Century Gothic"/>
              </a:rPr>
              <a:t>JEMBI HEALTH </a:t>
            </a:r>
            <a:r>
              <a:rPr lang="en-US" sz="4000" b="1" i="0" u="none" strike="noStrike" cap="none" dirty="0" smtClean="0">
                <a:solidFill>
                  <a:schemeClr val="dk1"/>
                </a:solidFill>
                <a:effectLst>
                  <a:outerShdw blurRad="38100" dist="38100" dir="2700000" algn="tl">
                    <a:srgbClr val="000000">
                      <a:alpha val="43137"/>
                    </a:srgbClr>
                  </a:outerShdw>
                </a:effectLst>
                <a:latin typeface="Century Gothic"/>
                <a:ea typeface="Century Gothic"/>
                <a:cs typeface="Century Gothic"/>
                <a:sym typeface="Century Gothic"/>
              </a:rPr>
              <a:t>SYSTEMS</a:t>
            </a:r>
            <a:r>
              <a:rPr lang="en-US" sz="4000" b="1" i="0" u="none" strike="noStrike" cap="none" dirty="0" smtClean="0">
                <a:solidFill>
                  <a:schemeClr val="dk1"/>
                </a:solidFill>
                <a:latin typeface="Century Gothic"/>
                <a:ea typeface="Century Gothic"/>
                <a:cs typeface="Century Gothic"/>
                <a:sym typeface="Century Gothic"/>
              </a:rPr>
              <a:t/>
            </a:r>
            <a:br>
              <a:rPr lang="en-US" sz="4000" b="1" i="0" u="none" strike="noStrike" cap="none" dirty="0" smtClean="0">
                <a:solidFill>
                  <a:schemeClr val="dk1"/>
                </a:solidFill>
                <a:latin typeface="Century Gothic"/>
                <a:ea typeface="Century Gothic"/>
                <a:cs typeface="Century Gothic"/>
                <a:sym typeface="Century Gothic"/>
              </a:rPr>
            </a:br>
            <a:r>
              <a:rPr lang="en-US" sz="4000" b="1" dirty="0" smtClean="0"/>
              <a:t/>
            </a:r>
            <a:br>
              <a:rPr lang="en-US" sz="4000" b="1" dirty="0" smtClean="0"/>
            </a:br>
            <a:r>
              <a:rPr lang="en-US" sz="4000" b="1" i="1" dirty="0" smtClean="0">
                <a:solidFill>
                  <a:srgbClr val="003300"/>
                </a:solidFill>
                <a:effectLst>
                  <a:outerShdw blurRad="38100" dist="38100" dir="2700000" algn="tl">
                    <a:srgbClr val="000000">
                      <a:alpha val="43137"/>
                    </a:srgbClr>
                  </a:outerShdw>
                </a:effectLst>
              </a:rPr>
              <a:t>“</a:t>
            </a:r>
            <a:r>
              <a:rPr lang="en-US" sz="2800" i="1" dirty="0" smtClean="0">
                <a:solidFill>
                  <a:srgbClr val="003300"/>
                </a:solidFill>
                <a:effectLst>
                  <a:outerShdw blurRad="38100" dist="38100" dir="2700000" algn="tl">
                    <a:srgbClr val="000000">
                      <a:alpha val="43137"/>
                    </a:srgbClr>
                  </a:outerShdw>
                </a:effectLst>
              </a:rPr>
              <a:t>A World in which health </a:t>
            </a:r>
            <a:br>
              <a:rPr lang="en-US" sz="2800" i="1" dirty="0" smtClean="0">
                <a:solidFill>
                  <a:srgbClr val="003300"/>
                </a:solidFill>
                <a:effectLst>
                  <a:outerShdw blurRad="38100" dist="38100" dir="2700000" algn="tl">
                    <a:srgbClr val="000000">
                      <a:alpha val="43137"/>
                    </a:srgbClr>
                  </a:outerShdw>
                </a:effectLst>
              </a:rPr>
            </a:br>
            <a:r>
              <a:rPr lang="en-US" sz="2800" i="1" dirty="0" smtClean="0">
                <a:solidFill>
                  <a:srgbClr val="003300"/>
                </a:solidFill>
                <a:effectLst>
                  <a:outerShdw blurRad="38100" dist="38100" dir="2700000" algn="tl">
                    <a:srgbClr val="000000">
                      <a:alpha val="43137"/>
                    </a:srgbClr>
                  </a:outerShdw>
                </a:effectLst>
              </a:rPr>
              <a:t>systems and information </a:t>
            </a:r>
            <a:br>
              <a:rPr lang="en-US" sz="2800" i="1" dirty="0" smtClean="0">
                <a:solidFill>
                  <a:srgbClr val="003300"/>
                </a:solidFill>
                <a:effectLst>
                  <a:outerShdw blurRad="38100" dist="38100" dir="2700000" algn="tl">
                    <a:srgbClr val="000000">
                      <a:alpha val="43137"/>
                    </a:srgbClr>
                  </a:outerShdw>
                </a:effectLst>
              </a:rPr>
            </a:br>
            <a:r>
              <a:rPr lang="en-US" sz="2800" i="1" dirty="0" smtClean="0">
                <a:solidFill>
                  <a:srgbClr val="003300"/>
                </a:solidFill>
                <a:effectLst>
                  <a:outerShdw blurRad="38100" dist="38100" dir="2700000" algn="tl">
                    <a:srgbClr val="000000">
                      <a:alpha val="43137"/>
                    </a:srgbClr>
                  </a:outerShdw>
                </a:effectLst>
              </a:rPr>
              <a:t>advance global health</a:t>
            </a:r>
            <a:r>
              <a:rPr lang="en-US" sz="2800" b="1" i="1" dirty="0" smtClean="0">
                <a:effectLst>
                  <a:outerShdw blurRad="38100" dist="38100" dir="2700000" algn="tl">
                    <a:srgbClr val="000000">
                      <a:alpha val="43137"/>
                    </a:srgbClr>
                  </a:outerShdw>
                </a:effectLst>
              </a:rPr>
              <a:t>”</a:t>
            </a:r>
            <a:endParaRPr lang="en-US" sz="2800" b="1" i="1" u="none" strike="noStrike" cap="none" dirty="0">
              <a:solidFill>
                <a:schemeClr val="dk1"/>
              </a:solidFill>
              <a:effectLst>
                <a:outerShdw blurRad="38100" dist="38100" dir="2700000" algn="tl">
                  <a:srgbClr val="000000">
                    <a:alpha val="43137"/>
                  </a:srgbClr>
                </a:outerShdw>
              </a:effectLst>
              <a:latin typeface="Century Gothic"/>
              <a:ea typeface="Century Gothic"/>
              <a:cs typeface="Century Gothic"/>
              <a:sym typeface="Century Gothic"/>
            </a:endParaRPr>
          </a:p>
        </p:txBody>
      </p:sp>
      <p:sp>
        <p:nvSpPr>
          <p:cNvPr id="137" name="Shape 137"/>
          <p:cNvSpPr txBox="1"/>
          <p:nvPr/>
        </p:nvSpPr>
        <p:spPr>
          <a:xfrm>
            <a:off x="381000" y="1524000"/>
            <a:ext cx="4959320" cy="1477328"/>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800" b="0" i="0" u="none" strike="noStrike" cap="none">
              <a:solidFill>
                <a:srgbClr val="7F7F7F"/>
              </a:solidFill>
              <a:latin typeface="Calibri"/>
              <a:ea typeface="Calibri"/>
              <a:cs typeface="Calibri"/>
              <a:sym typeface="Calibri"/>
            </a:endParaRPr>
          </a:p>
        </p:txBody>
      </p:sp>
      <p:sp>
        <p:nvSpPr>
          <p:cNvPr id="2" name="TextBox 1"/>
          <p:cNvSpPr txBox="1"/>
          <p:nvPr/>
        </p:nvSpPr>
        <p:spPr>
          <a:xfrm>
            <a:off x="366712" y="3099525"/>
            <a:ext cx="3352800" cy="523220"/>
          </a:xfrm>
          <a:prstGeom prst="rect">
            <a:avLst/>
          </a:prstGeom>
          <a:noFill/>
        </p:spPr>
        <p:txBody>
          <a:bodyPr wrap="square" rtlCol="0">
            <a:spAutoFit/>
          </a:bodyPr>
          <a:lstStyle/>
          <a:p>
            <a:r>
              <a:rPr lang="en-ZA" dirty="0" smtClean="0"/>
              <a:t>Carl Fourie, </a:t>
            </a:r>
          </a:p>
          <a:p>
            <a:r>
              <a:rPr lang="en-ZA" dirty="0" smtClean="0"/>
              <a:t>Senior Programme Manager</a:t>
            </a:r>
          </a:p>
        </p:txBody>
      </p:sp>
      <p:sp>
        <p:nvSpPr>
          <p:cNvPr id="5" name="TextBox 4"/>
          <p:cNvSpPr txBox="1"/>
          <p:nvPr/>
        </p:nvSpPr>
        <p:spPr>
          <a:xfrm>
            <a:off x="381000" y="3720942"/>
            <a:ext cx="3352800" cy="523220"/>
          </a:xfrm>
          <a:prstGeom prst="rect">
            <a:avLst/>
          </a:prstGeom>
          <a:noFill/>
        </p:spPr>
        <p:txBody>
          <a:bodyPr wrap="square" rtlCol="0">
            <a:spAutoFit/>
          </a:bodyPr>
          <a:lstStyle/>
          <a:p>
            <a:r>
              <a:rPr lang="en-ZA" dirty="0" smtClean="0"/>
              <a:t>Pierre Dane,</a:t>
            </a:r>
          </a:p>
          <a:p>
            <a:r>
              <a:rPr lang="en-ZA" dirty="0" smtClean="0"/>
              <a:t>Director of Technology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457200" y="0"/>
            <a:ext cx="8229600" cy="685800"/>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entury Gothic"/>
              <a:buNone/>
            </a:pPr>
            <a:r>
              <a:rPr lang="en-US" sz="3000" b="1" i="0" u="none" strike="noStrike" cap="none" dirty="0">
                <a:solidFill>
                  <a:schemeClr val="bg1"/>
                </a:solidFill>
                <a:latin typeface="Century Gothic"/>
                <a:ea typeface="Century Gothic"/>
                <a:cs typeface="Century Gothic"/>
                <a:sym typeface="Century Gothic"/>
              </a:rPr>
              <a:t>Who we are </a:t>
            </a:r>
          </a:p>
        </p:txBody>
      </p:sp>
      <p:sp>
        <p:nvSpPr>
          <p:cNvPr id="143" name="Shape 143"/>
          <p:cNvSpPr txBox="1">
            <a:spLocks noGrp="1"/>
          </p:cNvSpPr>
          <p:nvPr>
            <p:ph type="body" idx="1"/>
          </p:nvPr>
        </p:nvSpPr>
        <p:spPr>
          <a:xfrm>
            <a:off x="381000" y="762000"/>
            <a:ext cx="8382000" cy="4191000"/>
          </a:xfrm>
          <a:prstGeom prst="rect">
            <a:avLst/>
          </a:prstGeom>
          <a:noFill/>
          <a:ln>
            <a:noFill/>
          </a:ln>
        </p:spPr>
        <p:txBody>
          <a:bodyPr lIns="91425" tIns="91425" rIns="91425" bIns="91425" anchor="t" anchorCtr="0">
            <a:noAutofit/>
          </a:bodyPr>
          <a:lstStyle/>
          <a:p>
            <a:pPr marL="342347" marR="0" lvl="0" indent="-164547" algn="ctr" rtl="0">
              <a:lnSpc>
                <a:spcPct val="100000"/>
              </a:lnSpc>
              <a:spcBef>
                <a:spcPts val="0"/>
              </a:spcBef>
              <a:spcAft>
                <a:spcPts val="0"/>
              </a:spcAft>
              <a:buClr>
                <a:schemeClr val="dk1"/>
              </a:buClr>
              <a:buSzPct val="100000"/>
              <a:buNone/>
            </a:pPr>
            <a:r>
              <a:rPr lang="en-US" sz="2000" b="1" i="0" u="none" strike="noStrike" cap="none" dirty="0">
                <a:solidFill>
                  <a:schemeClr val="bg1"/>
                </a:solidFill>
                <a:latin typeface="Calibri" pitchFamily="34" charset="0"/>
                <a:sym typeface="Century Gothic"/>
              </a:rPr>
              <a:t>African-based non-profit organization based in South </a:t>
            </a:r>
            <a:r>
              <a:rPr lang="en-US" sz="2000" b="1" i="0" u="none" strike="noStrike" cap="none" dirty="0" smtClean="0">
                <a:solidFill>
                  <a:schemeClr val="bg1"/>
                </a:solidFill>
                <a:latin typeface="Calibri" pitchFamily="34" charset="0"/>
                <a:sym typeface="Century Gothic"/>
              </a:rPr>
              <a:t>Africa</a:t>
            </a:r>
            <a:endParaRPr lang="en-US" sz="2000" b="1" i="0" u="none" strike="noStrike" cap="none" dirty="0">
              <a:solidFill>
                <a:schemeClr val="bg1"/>
              </a:solidFill>
              <a:latin typeface="Calibri" pitchFamily="34" charset="0"/>
              <a:sym typeface="Century Gothic"/>
            </a:endParaRPr>
          </a:p>
          <a:p>
            <a:pPr marL="0" marR="0" lvl="0" indent="0" algn="l" rtl="0">
              <a:lnSpc>
                <a:spcPct val="100000"/>
              </a:lnSpc>
              <a:spcBef>
                <a:spcPts val="0"/>
              </a:spcBef>
              <a:spcAft>
                <a:spcPts val="0"/>
              </a:spcAft>
              <a:buNone/>
            </a:pPr>
            <a:endParaRPr sz="2000" b="1" dirty="0">
              <a:solidFill>
                <a:schemeClr val="bg1"/>
              </a:solidFill>
              <a:latin typeface="Calibri" pitchFamily="34" charset="0"/>
            </a:endParaRPr>
          </a:p>
          <a:p>
            <a:pPr marL="342348" marR="0" lvl="0" indent="-164548" algn="ctr" rtl="0">
              <a:lnSpc>
                <a:spcPct val="100000"/>
              </a:lnSpc>
              <a:spcBef>
                <a:spcPts val="560"/>
              </a:spcBef>
              <a:spcAft>
                <a:spcPts val="0"/>
              </a:spcAft>
              <a:buClr>
                <a:schemeClr val="dk1"/>
              </a:buClr>
              <a:buSzPct val="100000"/>
              <a:buNone/>
            </a:pPr>
            <a:r>
              <a:rPr lang="en-US" sz="2000" b="1" i="0" u="none" strike="noStrike" cap="none" dirty="0">
                <a:solidFill>
                  <a:schemeClr val="bg1"/>
                </a:solidFill>
                <a:latin typeface="Calibri" pitchFamily="34" charset="0"/>
                <a:sym typeface="Century Gothic"/>
              </a:rPr>
              <a:t>Donor-funded programs and solid partnerships with African institutions</a:t>
            </a:r>
            <a:r>
              <a:rPr lang="en-US" sz="2000" b="1" dirty="0">
                <a:solidFill>
                  <a:schemeClr val="bg1"/>
                </a:solidFill>
                <a:latin typeface="Calibri" pitchFamily="34" charset="0"/>
              </a:rPr>
              <a:t> aimed strengthening health systems to improve the quality of health </a:t>
            </a:r>
            <a:r>
              <a:rPr lang="en-US" sz="2000" b="1" dirty="0" smtClean="0">
                <a:solidFill>
                  <a:schemeClr val="bg1"/>
                </a:solidFill>
                <a:latin typeface="Calibri" pitchFamily="34" charset="0"/>
              </a:rPr>
              <a:t>care</a:t>
            </a:r>
          </a:p>
          <a:p>
            <a:pPr marL="342348" marR="0" lvl="0" indent="-164548" algn="ctr" rtl="0">
              <a:lnSpc>
                <a:spcPct val="100000"/>
              </a:lnSpc>
              <a:spcBef>
                <a:spcPts val="560"/>
              </a:spcBef>
              <a:spcAft>
                <a:spcPts val="0"/>
              </a:spcAft>
              <a:buClr>
                <a:schemeClr val="dk1"/>
              </a:buClr>
              <a:buSzPct val="100000"/>
              <a:buNone/>
            </a:pPr>
            <a:endParaRPr lang="en-US" sz="2000" b="1" dirty="0">
              <a:solidFill>
                <a:schemeClr val="bg1"/>
              </a:solidFill>
              <a:latin typeface="Calibri" pitchFamily="34" charset="0"/>
            </a:endParaRPr>
          </a:p>
          <a:p>
            <a:pPr marL="342347" marR="0" lvl="0" indent="-164547" algn="ctr" rtl="0">
              <a:lnSpc>
                <a:spcPct val="100000"/>
              </a:lnSpc>
              <a:spcBef>
                <a:spcPts val="560"/>
              </a:spcBef>
              <a:spcAft>
                <a:spcPts val="0"/>
              </a:spcAft>
              <a:buClr>
                <a:schemeClr val="dk1"/>
              </a:buClr>
              <a:buSzPct val="100000"/>
              <a:buNone/>
            </a:pPr>
            <a:r>
              <a:rPr lang="en-US" sz="2000" b="1" dirty="0">
                <a:solidFill>
                  <a:schemeClr val="bg1"/>
                </a:solidFill>
                <a:latin typeface="Calibri" pitchFamily="34" charset="0"/>
              </a:rPr>
              <a:t>Three</a:t>
            </a:r>
            <a:r>
              <a:rPr lang="en-US" sz="2000" b="1" i="0" u="none" strike="noStrike" cap="none" dirty="0">
                <a:solidFill>
                  <a:schemeClr val="bg1"/>
                </a:solidFill>
                <a:latin typeface="Calibri" pitchFamily="34" charset="0"/>
                <a:sym typeface="Century Gothic"/>
              </a:rPr>
              <a:t> </a:t>
            </a:r>
            <a:r>
              <a:rPr lang="en-US" sz="2000" b="1" dirty="0">
                <a:solidFill>
                  <a:schemeClr val="bg1"/>
                </a:solidFill>
                <a:latin typeface="Calibri" pitchFamily="34" charset="0"/>
              </a:rPr>
              <a:t>C</a:t>
            </a:r>
            <a:r>
              <a:rPr lang="en-US" sz="2000" b="1" i="0" u="none" strike="noStrike" cap="none" dirty="0">
                <a:solidFill>
                  <a:schemeClr val="bg1"/>
                </a:solidFill>
                <a:latin typeface="Calibri" pitchFamily="34" charset="0"/>
                <a:sym typeface="Century Gothic"/>
              </a:rPr>
              <a:t>ountry offices: So</a:t>
            </a:r>
            <a:r>
              <a:rPr lang="en-US" sz="2000" b="1" dirty="0">
                <a:solidFill>
                  <a:schemeClr val="bg1"/>
                </a:solidFill>
                <a:latin typeface="Calibri" pitchFamily="34" charset="0"/>
              </a:rPr>
              <a:t>uth Africa, </a:t>
            </a:r>
            <a:r>
              <a:rPr lang="en-US" sz="2000" b="1" i="0" u="none" strike="noStrike" cap="none" dirty="0">
                <a:solidFill>
                  <a:schemeClr val="bg1"/>
                </a:solidFill>
                <a:latin typeface="Calibri" pitchFamily="34" charset="0"/>
                <a:sym typeface="Century Gothic"/>
              </a:rPr>
              <a:t>Mozambique</a:t>
            </a:r>
            <a:r>
              <a:rPr lang="en-US" sz="2000" b="1" dirty="0">
                <a:solidFill>
                  <a:schemeClr val="bg1"/>
                </a:solidFill>
                <a:latin typeface="Calibri" pitchFamily="34" charset="0"/>
              </a:rPr>
              <a:t>, Rwanda</a:t>
            </a:r>
          </a:p>
          <a:p>
            <a:pPr marL="342347" marR="0" lvl="0" indent="-164547" algn="ctr" rtl="0">
              <a:lnSpc>
                <a:spcPct val="100000"/>
              </a:lnSpc>
              <a:spcBef>
                <a:spcPts val="560"/>
              </a:spcBef>
              <a:spcAft>
                <a:spcPts val="0"/>
              </a:spcAft>
              <a:buClr>
                <a:schemeClr val="dk1"/>
              </a:buClr>
              <a:buSzPct val="100000"/>
              <a:buNone/>
            </a:pPr>
            <a:r>
              <a:rPr lang="en-US" sz="2000" b="1" dirty="0">
                <a:solidFill>
                  <a:schemeClr val="bg1"/>
                </a:solidFill>
                <a:latin typeface="Calibri" pitchFamily="34" charset="0"/>
              </a:rPr>
              <a:t>Projects: In-country offices + Kenya, Zambia, Zimbabwe, Botswana, Lesotho</a:t>
            </a:r>
          </a:p>
          <a:p>
            <a:pPr marL="0" marR="0" lvl="0" indent="0" algn="ctr" rtl="0">
              <a:lnSpc>
                <a:spcPct val="100000"/>
              </a:lnSpc>
              <a:spcBef>
                <a:spcPts val="560"/>
              </a:spcBef>
              <a:spcAft>
                <a:spcPts val="0"/>
              </a:spcAft>
              <a:buNone/>
            </a:pPr>
            <a:endParaRPr sz="2000" b="1" dirty="0">
              <a:solidFill>
                <a:schemeClr val="bg1"/>
              </a:solidFill>
              <a:latin typeface="Calibri" pitchFamily="34" charset="0"/>
            </a:endParaRPr>
          </a:p>
          <a:p>
            <a:pPr marL="342347" marR="0" lvl="0" indent="-164547" algn="ctr" rtl="0">
              <a:lnSpc>
                <a:spcPct val="100000"/>
              </a:lnSpc>
              <a:spcBef>
                <a:spcPts val="560"/>
              </a:spcBef>
              <a:spcAft>
                <a:spcPts val="0"/>
              </a:spcAft>
              <a:buClr>
                <a:schemeClr val="dk1"/>
              </a:buClr>
              <a:buSzPct val="100000"/>
              <a:buNone/>
            </a:pPr>
            <a:r>
              <a:rPr lang="en-US" sz="2000" b="1" dirty="0">
                <a:solidFill>
                  <a:schemeClr val="bg1"/>
                </a:solidFill>
                <a:latin typeface="Calibri" pitchFamily="34" charset="0"/>
              </a:rPr>
              <a:t>80+ staff: Health information system specialists, epidemiologists, developers, business analysts, statisticians, quality assurance specialists, Program managers and administrators, implementers, IT technicians</a:t>
            </a:r>
          </a:p>
          <a:p>
            <a:pPr marL="0" marR="0" lvl="0" indent="0" algn="l" rtl="0">
              <a:lnSpc>
                <a:spcPct val="100000"/>
              </a:lnSpc>
              <a:spcBef>
                <a:spcPts val="560"/>
              </a:spcBef>
              <a:spcAft>
                <a:spcPts val="0"/>
              </a:spcAft>
              <a:buNone/>
            </a:pPr>
            <a:endParaRPr sz="1800" dirty="0"/>
          </a:p>
          <a:p>
            <a:pPr marL="0" marR="0" lvl="0" indent="0" algn="l" rtl="0">
              <a:lnSpc>
                <a:spcPct val="100000"/>
              </a:lnSpc>
              <a:spcBef>
                <a:spcPts val="560"/>
              </a:spcBef>
              <a:spcAft>
                <a:spcPts val="0"/>
              </a:spcAft>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628650" y="121159"/>
            <a:ext cx="7886700" cy="59620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entury Gothic"/>
              <a:buNone/>
            </a:pPr>
            <a:r>
              <a:rPr lang="en-US" sz="3000" b="1" i="0" u="none" strike="noStrike" cap="none">
                <a:solidFill>
                  <a:schemeClr val="lt1"/>
                </a:solidFill>
                <a:latin typeface="Century Gothic"/>
                <a:ea typeface="Century Gothic"/>
                <a:cs typeface="Century Gothic"/>
                <a:sym typeface="Century Gothic"/>
              </a:rPr>
              <a:t>What we do</a:t>
            </a:r>
          </a:p>
        </p:txBody>
      </p:sp>
      <p:sp>
        <p:nvSpPr>
          <p:cNvPr id="149" name="Shape 149"/>
          <p:cNvSpPr txBox="1">
            <a:spLocks noGrp="1"/>
          </p:cNvSpPr>
          <p:nvPr>
            <p:ph type="body" idx="1"/>
          </p:nvPr>
        </p:nvSpPr>
        <p:spPr>
          <a:xfrm>
            <a:off x="0" y="717350"/>
            <a:ext cx="9144000" cy="4502400"/>
          </a:xfrm>
          <a:prstGeom prst="rect">
            <a:avLst/>
          </a:prstGeom>
          <a:noFill/>
          <a:ln>
            <a:noFill/>
          </a:ln>
        </p:spPr>
        <p:txBody>
          <a:bodyPr lIns="91425" tIns="91425" rIns="91425" bIns="91425" anchor="t" anchorCtr="0">
            <a:noAutofit/>
          </a:bodyPr>
          <a:lstStyle/>
          <a:p>
            <a:pPr marL="457200" marR="0" lvl="0" indent="-342900" algn="l" rtl="0">
              <a:lnSpc>
                <a:spcPct val="115000"/>
              </a:lnSpc>
              <a:spcBef>
                <a:spcPts val="640"/>
              </a:spcBef>
              <a:spcAft>
                <a:spcPts val="0"/>
              </a:spcAft>
              <a:buClr>
                <a:schemeClr val="lt1"/>
              </a:buClr>
              <a:buSzPct val="100000"/>
            </a:pPr>
            <a:r>
              <a:rPr lang="en-US" sz="2000" b="1" dirty="0">
                <a:solidFill>
                  <a:schemeClr val="lt1"/>
                </a:solidFill>
                <a:latin typeface="Calibri" pitchFamily="34" charset="0"/>
              </a:rPr>
              <a:t>Health information systems design, development and implementation</a:t>
            </a:r>
          </a:p>
          <a:p>
            <a:pPr marL="457200" marR="0" lvl="0" indent="-342900" algn="l" rtl="0">
              <a:lnSpc>
                <a:spcPct val="115000"/>
              </a:lnSpc>
              <a:spcBef>
                <a:spcPts val="640"/>
              </a:spcBef>
              <a:spcAft>
                <a:spcPts val="0"/>
              </a:spcAft>
              <a:buClr>
                <a:schemeClr val="lt1"/>
              </a:buClr>
              <a:buSzPct val="100000"/>
            </a:pPr>
            <a:r>
              <a:rPr lang="en-US" sz="2000" b="1" i="0" u="none" strike="noStrike" cap="none" dirty="0">
                <a:solidFill>
                  <a:schemeClr val="lt1"/>
                </a:solidFill>
                <a:latin typeface="Calibri" pitchFamily="34" charset="0"/>
                <a:sym typeface="Century Gothic"/>
              </a:rPr>
              <a:t>Provide technical skills and implementation expertise institutions and nonprofit organizations</a:t>
            </a:r>
          </a:p>
          <a:p>
            <a:pPr marL="457200" marR="0" lvl="0" indent="-342900" algn="l" rtl="0">
              <a:lnSpc>
                <a:spcPct val="115000"/>
              </a:lnSpc>
              <a:spcBef>
                <a:spcPts val="640"/>
              </a:spcBef>
              <a:spcAft>
                <a:spcPts val="0"/>
              </a:spcAft>
              <a:buClr>
                <a:schemeClr val="lt1"/>
              </a:buClr>
              <a:buSzPct val="100000"/>
            </a:pPr>
            <a:r>
              <a:rPr lang="en-US" sz="2000" b="1" dirty="0">
                <a:solidFill>
                  <a:schemeClr val="lt1"/>
                </a:solidFill>
                <a:latin typeface="Calibri" pitchFamily="34" charset="0"/>
              </a:rPr>
              <a:t>Country-level enterprise architecture for public and private health information systems </a:t>
            </a:r>
          </a:p>
          <a:p>
            <a:pPr marL="457200" marR="0" lvl="0" indent="-342900" algn="l" rtl="0">
              <a:lnSpc>
                <a:spcPct val="115000"/>
              </a:lnSpc>
              <a:spcBef>
                <a:spcPts val="640"/>
              </a:spcBef>
              <a:spcAft>
                <a:spcPts val="0"/>
              </a:spcAft>
              <a:buClr>
                <a:schemeClr val="lt1"/>
              </a:buClr>
              <a:buSzPct val="100000"/>
            </a:pPr>
            <a:r>
              <a:rPr lang="en-US" sz="2000" b="1" dirty="0">
                <a:solidFill>
                  <a:schemeClr val="lt1"/>
                </a:solidFill>
                <a:latin typeface="Calibri" pitchFamily="34" charset="0"/>
              </a:rPr>
              <a:t>Management and coordination of a collaborative network of partner organizations and specialists, and the provision of specialist technical and project support </a:t>
            </a:r>
          </a:p>
          <a:p>
            <a:pPr marL="457200" marR="0" lvl="0" indent="-342900" algn="l" rtl="0">
              <a:lnSpc>
                <a:spcPct val="115000"/>
              </a:lnSpc>
              <a:spcBef>
                <a:spcPts val="640"/>
              </a:spcBef>
              <a:spcAft>
                <a:spcPts val="0"/>
              </a:spcAft>
              <a:buClr>
                <a:schemeClr val="lt1"/>
              </a:buClr>
              <a:buSzPct val="100000"/>
            </a:pPr>
            <a:r>
              <a:rPr lang="en-US" sz="2000" b="1" dirty="0">
                <a:solidFill>
                  <a:schemeClr val="lt1"/>
                </a:solidFill>
                <a:latin typeface="Calibri" pitchFamily="34" charset="0"/>
              </a:rPr>
              <a:t>Research into the application of health information systems in developing countries </a:t>
            </a:r>
          </a:p>
          <a:p>
            <a:pPr marL="457200" marR="0" lvl="0" indent="-342900" algn="l" rtl="0">
              <a:lnSpc>
                <a:spcPct val="115000"/>
              </a:lnSpc>
              <a:spcBef>
                <a:spcPts val="640"/>
              </a:spcBef>
              <a:spcAft>
                <a:spcPts val="0"/>
              </a:spcAft>
              <a:buClr>
                <a:schemeClr val="lt1"/>
              </a:buClr>
              <a:buSzPct val="100000"/>
              <a:buFont typeface="Century Gothic"/>
            </a:pPr>
            <a:r>
              <a:rPr lang="en-US" sz="2000" b="1" i="0" u="none" strike="noStrike" cap="none" dirty="0">
                <a:solidFill>
                  <a:schemeClr val="lt1"/>
                </a:solidFill>
                <a:latin typeface="Calibri" pitchFamily="34" charset="0"/>
                <a:sym typeface="Century Gothic"/>
              </a:rPr>
              <a:t>Share experience and knowledge (academic publications &amp; conferences)</a:t>
            </a:r>
          </a:p>
          <a:p>
            <a:pPr marL="0" marR="0" lvl="0" indent="0" algn="l" rtl="0">
              <a:lnSpc>
                <a:spcPct val="150000"/>
              </a:lnSpc>
              <a:spcBef>
                <a:spcPts val="640"/>
              </a:spcBef>
              <a:spcAft>
                <a:spcPts val="0"/>
              </a:spcAft>
              <a:buNone/>
            </a:pPr>
            <a:endParaRPr sz="2960" b="0" i="0" u="none" strike="noStrike" cap="none" dirty="0">
              <a:solidFill>
                <a:schemeClr val="lt1"/>
              </a:solidFill>
              <a:latin typeface="Century Gothic"/>
              <a:ea typeface="Century Gothic"/>
              <a:cs typeface="Century Gothic"/>
              <a:sym typeface="Century Gothic"/>
            </a:endParaRPr>
          </a:p>
          <a:p>
            <a:pPr marL="342348" marR="0" lvl="0" indent="-139148" algn="l" rtl="0">
              <a:lnSpc>
                <a:spcPct val="90000"/>
              </a:lnSpc>
              <a:spcBef>
                <a:spcPts val="640"/>
              </a:spcBef>
              <a:spcAft>
                <a:spcPts val="0"/>
              </a:spcAft>
              <a:buClr>
                <a:schemeClr val="dk1"/>
              </a:buClr>
              <a:buSzPct val="98666"/>
              <a:buFont typeface="Arial"/>
              <a:buNone/>
            </a:pPr>
            <a:endParaRPr sz="2960" b="0" i="0" u="none" strike="noStrike" cap="none" dirty="0">
              <a:solidFill>
                <a:schemeClr val="lt1"/>
              </a:solidFill>
              <a:latin typeface="Century Gothic"/>
              <a:ea typeface="Century Gothic"/>
              <a:cs typeface="Century Gothic"/>
              <a:sym typeface="Century Gothic"/>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457200" y="0"/>
            <a:ext cx="8229600" cy="6543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chemeClr val="dk1"/>
              </a:buClr>
              <a:buSzPct val="25000"/>
              <a:buFont typeface="Century Gothic"/>
              <a:buNone/>
            </a:pPr>
            <a:r>
              <a:rPr lang="en-US" sz="3000" b="1" i="0" u="none" strike="noStrike" cap="none" dirty="0">
                <a:solidFill>
                  <a:srgbClr val="008000"/>
                </a:solidFill>
                <a:effectLst>
                  <a:outerShdw blurRad="38100" dist="38100" dir="2700000" algn="tl">
                    <a:srgbClr val="000000">
                      <a:alpha val="43137"/>
                    </a:srgbClr>
                  </a:outerShdw>
                </a:effectLst>
                <a:latin typeface="Century Gothic"/>
                <a:ea typeface="Century Gothic"/>
                <a:cs typeface="Century Gothic"/>
                <a:sym typeface="Century Gothic"/>
              </a:rPr>
              <a:t>Funders and Partners</a:t>
            </a:r>
          </a:p>
        </p:txBody>
      </p:sp>
      <p:sp>
        <p:nvSpPr>
          <p:cNvPr id="164" name="Shape 164"/>
          <p:cNvSpPr txBox="1"/>
          <p:nvPr/>
        </p:nvSpPr>
        <p:spPr>
          <a:xfrm>
            <a:off x="1113337" y="2648700"/>
            <a:ext cx="1433099" cy="318397"/>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Font typeface="Calibri"/>
              <a:buNone/>
            </a:pPr>
            <a:endParaRPr sz="800" b="0" i="0" u="none" strike="noStrike" cap="none">
              <a:solidFill>
                <a:schemeClr val="dk1"/>
              </a:solidFill>
              <a:latin typeface="Calibri"/>
              <a:ea typeface="Calibri"/>
              <a:cs typeface="Calibri"/>
              <a:sym typeface="Calibri"/>
            </a:endParaRPr>
          </a:p>
        </p:txBody>
      </p:sp>
      <p:pic>
        <p:nvPicPr>
          <p:cNvPr id="166" name="Shape 166"/>
          <p:cNvPicPr preferRelativeResize="0"/>
          <p:nvPr/>
        </p:nvPicPr>
        <p:blipFill>
          <a:blip r:embed="rId3">
            <a:alphaModFix/>
          </a:blip>
          <a:stretch>
            <a:fillRect/>
          </a:stretch>
        </p:blipFill>
        <p:spPr>
          <a:xfrm>
            <a:off x="1518175" y="654300"/>
            <a:ext cx="6321400" cy="5536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Rwanda Health Enterprise Architecture (RHEA)</a:t>
            </a:r>
            <a:endParaRPr lang="en-ZA" dirty="0"/>
          </a:p>
        </p:txBody>
      </p:sp>
      <p:pic>
        <p:nvPicPr>
          <p:cNvPr id="2050" name="Picture 2" descr="Enterprise Architectu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174" y="1509428"/>
            <a:ext cx="7377226" cy="4662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4562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Rwanda Health Information Exchange (RHIE)</a:t>
            </a:r>
            <a:endParaRPr lang="en-ZA" dirty="0"/>
          </a:p>
        </p:txBody>
      </p:sp>
      <p:pic>
        <p:nvPicPr>
          <p:cNvPr id="1026" name="Picture 2" descr="RHEA- Component Overview  for resear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0" y="1850373"/>
            <a:ext cx="6667500" cy="4467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509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Where to from here?</a:t>
            </a:r>
            <a:endParaRPr lang="en-ZA" dirty="0"/>
          </a:p>
        </p:txBody>
      </p:sp>
      <p:sp>
        <p:nvSpPr>
          <p:cNvPr id="3" name="Text Placeholder 2"/>
          <p:cNvSpPr>
            <a:spLocks noGrp="1"/>
          </p:cNvSpPr>
          <p:nvPr>
            <p:ph type="body" idx="1"/>
          </p:nvPr>
        </p:nvSpPr>
        <p:spPr>
          <a:xfrm>
            <a:off x="457200" y="1600200"/>
            <a:ext cx="5562600" cy="4967573"/>
          </a:xfrm>
        </p:spPr>
        <p:txBody>
          <a:bodyPr/>
          <a:lstStyle/>
          <a:p>
            <a:pPr>
              <a:lnSpc>
                <a:spcPct val="150000"/>
              </a:lnSpc>
            </a:pPr>
            <a:r>
              <a:rPr lang="en-ZA" sz="2000" dirty="0" smtClean="0"/>
              <a:t>  Design and experience translated into OpenHIE Communities.</a:t>
            </a:r>
          </a:p>
          <a:p>
            <a:pPr>
              <a:lnSpc>
                <a:spcPct val="150000"/>
              </a:lnSpc>
            </a:pPr>
            <a:r>
              <a:rPr lang="en-ZA" sz="2000" dirty="0" smtClean="0"/>
              <a:t>  Patterns have formed basis of multiple other projects that the Jembi team is involved in:</a:t>
            </a:r>
          </a:p>
          <a:p>
            <a:pPr lvl="1">
              <a:lnSpc>
                <a:spcPct val="150000"/>
              </a:lnSpc>
            </a:pPr>
            <a:r>
              <a:rPr lang="en-ZA" sz="1800" dirty="0" smtClean="0"/>
              <a:t>Pregnancy Registration (</a:t>
            </a:r>
            <a:r>
              <a:rPr lang="en-ZA" sz="1800" dirty="0" err="1" smtClean="0"/>
              <a:t>MomConnect</a:t>
            </a:r>
            <a:r>
              <a:rPr lang="en-ZA" sz="1800" dirty="0" smtClean="0"/>
              <a:t>)</a:t>
            </a:r>
          </a:p>
          <a:p>
            <a:pPr lvl="1">
              <a:lnSpc>
                <a:spcPct val="150000"/>
              </a:lnSpc>
            </a:pPr>
            <a:r>
              <a:rPr lang="en-ZA" sz="1800" dirty="0" smtClean="0"/>
              <a:t>CRVS (Mozambique)</a:t>
            </a:r>
          </a:p>
          <a:p>
            <a:pPr lvl="1">
              <a:lnSpc>
                <a:spcPct val="150000"/>
              </a:lnSpc>
            </a:pPr>
            <a:r>
              <a:rPr lang="en-ZA" sz="1800" dirty="0" smtClean="0"/>
              <a:t>Aggregate data exchange</a:t>
            </a:r>
            <a:endParaRPr lang="en-ZA" sz="1800" dirty="0"/>
          </a:p>
        </p:txBody>
      </p:sp>
      <p:pic>
        <p:nvPicPr>
          <p:cNvPr id="3074" name="Picture 2" descr="MomConnectlaunchArchitectu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8342" y="1676400"/>
            <a:ext cx="2708458" cy="2505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2498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Thoughts / Lessons</a:t>
            </a:r>
            <a:endParaRPr lang="en-ZA" dirty="0"/>
          </a:p>
        </p:txBody>
      </p:sp>
      <p:sp>
        <p:nvSpPr>
          <p:cNvPr id="3" name="Text Placeholder 2"/>
          <p:cNvSpPr>
            <a:spLocks noGrp="1"/>
          </p:cNvSpPr>
          <p:nvPr>
            <p:ph type="body" idx="1"/>
          </p:nvPr>
        </p:nvSpPr>
        <p:spPr/>
        <p:txBody>
          <a:bodyPr/>
          <a:lstStyle/>
          <a:p>
            <a:pPr>
              <a:lnSpc>
                <a:spcPct val="150000"/>
              </a:lnSpc>
            </a:pPr>
            <a:r>
              <a:rPr lang="en-ZA" sz="2000" dirty="0" smtClean="0"/>
              <a:t> Political buy-in and leadership is key to success and handover</a:t>
            </a:r>
          </a:p>
          <a:p>
            <a:pPr>
              <a:lnSpc>
                <a:spcPct val="150000"/>
              </a:lnSpc>
            </a:pPr>
            <a:r>
              <a:rPr lang="en-ZA" sz="2000" dirty="0" smtClean="0"/>
              <a:t>Managing topic of data ownership, use and curatorship is key</a:t>
            </a:r>
          </a:p>
          <a:p>
            <a:pPr>
              <a:lnSpc>
                <a:spcPct val="150000"/>
              </a:lnSpc>
            </a:pPr>
            <a:r>
              <a:rPr lang="en-ZA" sz="2000" dirty="0" smtClean="0"/>
              <a:t>Consider data provenance(i.e. where it comes from and from who’s authority)</a:t>
            </a:r>
          </a:p>
          <a:p>
            <a:pPr>
              <a:lnSpc>
                <a:spcPct val="150000"/>
              </a:lnSpc>
            </a:pPr>
            <a:r>
              <a:rPr lang="en-ZA" sz="2000" dirty="0" smtClean="0"/>
              <a:t>Map solutions to available skills</a:t>
            </a:r>
          </a:p>
          <a:p>
            <a:pPr>
              <a:lnSpc>
                <a:spcPct val="150000"/>
              </a:lnSpc>
            </a:pPr>
            <a:r>
              <a:rPr lang="en-ZA" sz="2000" dirty="0" smtClean="0"/>
              <a:t>Plan for maintainability and understand what ownership of a system / solution looks like early (i.e. updates, responsibilities </a:t>
            </a:r>
            <a:r>
              <a:rPr lang="en-ZA" sz="2000" dirty="0" err="1" smtClean="0"/>
              <a:t>etc</a:t>
            </a:r>
            <a:r>
              <a:rPr lang="en-ZA" sz="2000" dirty="0" smtClean="0"/>
              <a:t>)</a:t>
            </a:r>
          </a:p>
          <a:p>
            <a:pPr>
              <a:lnSpc>
                <a:spcPct val="150000"/>
              </a:lnSpc>
            </a:pPr>
            <a:r>
              <a:rPr lang="en-ZA" sz="2000" dirty="0"/>
              <a:t> </a:t>
            </a:r>
            <a:r>
              <a:rPr lang="en-ZA" sz="2000" dirty="0" smtClean="0"/>
              <a:t>Be aware of Low Resource Settings and design accordingly</a:t>
            </a:r>
            <a:endParaRPr lang="en-ZA" sz="2000" dirty="0"/>
          </a:p>
        </p:txBody>
      </p:sp>
    </p:spTree>
    <p:extLst>
      <p:ext uri="{BB962C8B-B14F-4D97-AF65-F5344CB8AC3E}">
        <p14:creationId xmlns:p14="http://schemas.microsoft.com/office/powerpoint/2010/main" val="914452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819400"/>
            <a:ext cx="8229600" cy="1143000"/>
          </a:xfrm>
        </p:spPr>
        <p:txBody>
          <a:bodyPr/>
          <a:lstStyle/>
          <a:p>
            <a:r>
              <a:rPr lang="en-ZA" dirty="0" smtClean="0"/>
              <a:t>Thank You</a:t>
            </a:r>
            <a:br>
              <a:rPr lang="en-ZA" dirty="0" smtClean="0"/>
            </a:br>
            <a:r>
              <a:rPr lang="en-ZA" dirty="0" smtClean="0"/>
              <a:t/>
            </a:r>
            <a:br>
              <a:rPr lang="en-ZA" dirty="0" smtClean="0"/>
            </a:br>
            <a:r>
              <a:rPr lang="en-ZA" sz="1600" dirty="0" smtClean="0"/>
              <a:t>www.Jembi.org</a:t>
            </a:r>
            <a:endParaRPr lang="en-ZA" dirty="0"/>
          </a:p>
        </p:txBody>
      </p:sp>
    </p:spTree>
    <p:extLst>
      <p:ext uri="{BB962C8B-B14F-4D97-AF65-F5344CB8AC3E}">
        <p14:creationId xmlns:p14="http://schemas.microsoft.com/office/powerpoint/2010/main" val="1539154214"/>
      </p:ext>
    </p:extLst>
  </p:cSld>
  <p:clrMapOvr>
    <a:masterClrMapping/>
  </p:clrMapOvr>
</p:sld>
</file>

<file path=ppt/theme/theme1.xml><?xml version="1.0" encoding="utf-8"?>
<a:theme xmlns:a="http://schemas.openxmlformats.org/drawingml/2006/main" name="5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1521</TotalTime>
  <Words>487</Words>
  <Application>Microsoft Office PowerPoint</Application>
  <PresentationFormat>On-screen Show (4:3)</PresentationFormat>
  <Paragraphs>49</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Century Gothic</vt:lpstr>
      <vt:lpstr>Calibri</vt:lpstr>
      <vt:lpstr>Arial</vt:lpstr>
      <vt:lpstr>5_Office Theme</vt:lpstr>
      <vt:lpstr>JEMBI HEALTH SYSTEMS  “A World in which health  systems and information  advance global health”</vt:lpstr>
      <vt:lpstr>Who we are </vt:lpstr>
      <vt:lpstr>What we do</vt:lpstr>
      <vt:lpstr>Funders and Partners</vt:lpstr>
      <vt:lpstr>Rwanda Health Enterprise Architecture (RHEA)</vt:lpstr>
      <vt:lpstr>Rwanda Health Information Exchange (RHIE)</vt:lpstr>
      <vt:lpstr>Where to from here?</vt:lpstr>
      <vt:lpstr>Thoughts / Lessons</vt:lpstr>
      <vt:lpstr>Thank You  www.Jembi.org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JEMBI HEALTH SYSTEMS  “A World in which health  systems and information  advance global health”</dc:title>
  <dc:creator>macheve</dc:creator>
  <cp:lastModifiedBy>Goetsch, Brittany</cp:lastModifiedBy>
  <cp:revision>83</cp:revision>
  <dcterms:modified xsi:type="dcterms:W3CDTF">2017-03-22T20:25:35Z</dcterms:modified>
</cp:coreProperties>
</file>